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handoutMasterIdLst>
    <p:handoutMasterId r:id="rId18"/>
  </p:handoutMasterIdLst>
  <p:sldIdLst>
    <p:sldId id="256" r:id="rId2"/>
    <p:sldId id="257" r:id="rId3"/>
    <p:sldId id="263" r:id="rId4"/>
    <p:sldId id="264" r:id="rId5"/>
    <p:sldId id="285" r:id="rId6"/>
    <p:sldId id="286" r:id="rId7"/>
    <p:sldId id="287" r:id="rId8"/>
    <p:sldId id="288" r:id="rId9"/>
    <p:sldId id="292" r:id="rId10"/>
    <p:sldId id="294" r:id="rId11"/>
    <p:sldId id="293" r:id="rId12"/>
    <p:sldId id="295" r:id="rId13"/>
    <p:sldId id="296" r:id="rId14"/>
    <p:sldId id="297" r:id="rId15"/>
    <p:sldId id="284"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29">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4F1"/>
    <a:srgbClr val="FFE8B9"/>
    <a:srgbClr val="F6EF00"/>
    <a:srgbClr val="FF847B"/>
    <a:srgbClr val="B1D741"/>
    <a:srgbClr val="FFFDB7"/>
    <a:srgbClr val="5FC3F8"/>
    <a:srgbClr val="5E126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80" autoAdjust="0"/>
  </p:normalViewPr>
  <p:slideViewPr>
    <p:cSldViewPr snapToGrid="0" showGuides="1">
      <p:cViewPr varScale="1">
        <p:scale>
          <a:sx n="110" d="100"/>
          <a:sy n="110" d="100"/>
        </p:scale>
        <p:origin x="76" y="72"/>
      </p:cViewPr>
      <p:guideLst>
        <p:guide orient="horz" pos="1729"/>
        <p:guide pos="3840"/>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pPr/>
              <a:t>2024/1/5</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pPr/>
              <a:t>‹#›</a:t>
            </a:fld>
            <a:endParaRPr lang="zh-CN" altLang="en-US"/>
          </a:p>
        </p:txBody>
      </p:sp>
    </p:spTree>
    <p:extLst>
      <p:ext uri="{BB962C8B-B14F-4D97-AF65-F5344CB8AC3E}">
        <p14:creationId xmlns:p14="http://schemas.microsoft.com/office/powerpoint/2010/main" val="29195223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pPr/>
              <a:t>2024/1/5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pPr/>
              <a:t>‹#›</a:t>
            </a:fld>
            <a:endParaRPr lang="zh-CN" altLang="en-US"/>
          </a:p>
        </p:txBody>
      </p:sp>
    </p:spTree>
    <p:extLst>
      <p:ext uri="{BB962C8B-B14F-4D97-AF65-F5344CB8AC3E}">
        <p14:creationId xmlns:p14="http://schemas.microsoft.com/office/powerpoint/2010/main" val="41608448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extLst>
      <p:ext uri="{BB962C8B-B14F-4D97-AF65-F5344CB8AC3E}">
        <p14:creationId xmlns:p14="http://schemas.microsoft.com/office/powerpoint/2010/main" val="3421828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16B65BF0-A8D7-4EC8-838F-F903C6DC78DF}" type="datetimeFigureOut">
              <a:rPr lang="zh-CN" altLang="en-US" smtClean="0"/>
              <a:pPr/>
              <a:t>2024/1/5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28C04B3-5AF9-41D5-B5D6-1D49F122C36C}"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6B65BF0-A8D7-4EC8-838F-F903C6DC78DF}" type="datetimeFigureOut">
              <a:rPr lang="zh-CN" altLang="en-US" smtClean="0"/>
              <a:pPr/>
              <a:t>2024/1/5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28C04B3-5AF9-41D5-B5D6-1D49F122C36C}"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6B65BF0-A8D7-4EC8-838F-F903C6DC78DF}" type="datetimeFigureOut">
              <a:rPr lang="zh-CN" altLang="en-US" smtClean="0"/>
              <a:pPr/>
              <a:t>2024/1/5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28C04B3-5AF9-41D5-B5D6-1D49F122C36C}"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bg>
      <p:bgPr>
        <a:solidFill>
          <a:schemeClr val="bg1">
            <a:lumMod val="95000"/>
          </a:schemeClr>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035C5D1-AD16-4B01-871F-DE047A6CFB67}" type="datetimeFigureOut">
              <a:rPr lang="zh-CN" altLang="en-US" smtClean="0"/>
              <a:pPr/>
              <a:t>2024/1/5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BCDE635-3FC4-4B83-A3D1-632FFA341E9A}"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6B65BF0-A8D7-4EC8-838F-F903C6DC78DF}" type="datetimeFigureOut">
              <a:rPr lang="zh-CN" altLang="en-US" smtClean="0"/>
              <a:pPr/>
              <a:t>2024/1/5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28C04B3-5AF9-41D5-B5D6-1D49F122C36C}"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16B65BF0-A8D7-4EC8-838F-F903C6DC78DF}" type="datetimeFigureOut">
              <a:rPr lang="zh-CN" altLang="en-US" smtClean="0"/>
              <a:pPr/>
              <a:t>2024/1/5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28C04B3-5AF9-41D5-B5D6-1D49F122C36C}"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6B65BF0-A8D7-4EC8-838F-F903C6DC78DF}" type="datetimeFigureOut">
              <a:rPr lang="zh-CN" altLang="en-US" smtClean="0"/>
              <a:pPr/>
              <a:t>2024/1/5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28C04B3-5AF9-41D5-B5D6-1D49F122C36C}"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6B65BF0-A8D7-4EC8-838F-F903C6DC78DF}" type="datetimeFigureOut">
              <a:rPr lang="zh-CN" altLang="en-US" smtClean="0"/>
              <a:pPr/>
              <a:t>2024/1/5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28C04B3-5AF9-41D5-B5D6-1D49F122C36C}"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16B65BF0-A8D7-4EC8-838F-F903C6DC78DF}" type="datetimeFigureOut">
              <a:rPr lang="zh-CN" altLang="en-US" smtClean="0"/>
              <a:pPr/>
              <a:t>2024/1/5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28C04B3-5AF9-41D5-B5D6-1D49F122C36C}" type="slidenum">
              <a:rPr lang="zh-CN" altLang="en-US" smtClean="0"/>
              <a:pPr/>
              <a:t>‹#›</a:t>
            </a:fld>
            <a:endParaRPr lang="zh-CN" altLang="en-US"/>
          </a:p>
        </p:txBody>
      </p:sp>
      <p:sp>
        <p:nvSpPr>
          <p:cNvPr id="7" name="任意多边形: 形状 6"/>
          <p:cNvSpPr/>
          <p:nvPr userDrawn="1"/>
        </p:nvSpPr>
        <p:spPr bwMode="auto">
          <a:xfrm>
            <a:off x="-7019" y="6169766"/>
            <a:ext cx="12181787" cy="688234"/>
          </a:xfrm>
          <a:custGeom>
            <a:avLst/>
            <a:gdLst>
              <a:gd name="connsiteX0" fmla="*/ 10418167 w 12181787"/>
              <a:gd name="connsiteY0" fmla="*/ 0 h 688234"/>
              <a:gd name="connsiteX1" fmla="*/ 10783195 w 12181787"/>
              <a:gd name="connsiteY1" fmla="*/ 233910 h 688234"/>
              <a:gd name="connsiteX2" fmla="*/ 10947253 w 12181787"/>
              <a:gd name="connsiteY2" fmla="*/ 201081 h 688234"/>
              <a:gd name="connsiteX3" fmla="*/ 11308180 w 12181787"/>
              <a:gd name="connsiteY3" fmla="*/ 426784 h 688234"/>
              <a:gd name="connsiteX4" fmla="*/ 11390209 w 12181787"/>
              <a:gd name="connsiteY4" fmla="*/ 414473 h 688234"/>
              <a:gd name="connsiteX5" fmla="*/ 11623991 w 12181787"/>
              <a:gd name="connsiteY5" fmla="*/ 529376 h 688234"/>
              <a:gd name="connsiteX6" fmla="*/ 11890585 w 12181787"/>
              <a:gd name="connsiteY6" fmla="*/ 357021 h 688234"/>
              <a:gd name="connsiteX7" fmla="*/ 12153077 w 12181787"/>
              <a:gd name="connsiteY7" fmla="*/ 525272 h 688234"/>
              <a:gd name="connsiteX8" fmla="*/ 12181787 w 12181787"/>
              <a:gd name="connsiteY8" fmla="*/ 521169 h 688234"/>
              <a:gd name="connsiteX9" fmla="*/ 12181787 w 12181787"/>
              <a:gd name="connsiteY9" fmla="*/ 620566 h 688234"/>
              <a:gd name="connsiteX10" fmla="*/ 12181787 w 12181787"/>
              <a:gd name="connsiteY10" fmla="*/ 688234 h 688234"/>
              <a:gd name="connsiteX11" fmla="*/ 0 w 12181787"/>
              <a:gd name="connsiteY11" fmla="*/ 688234 h 688234"/>
              <a:gd name="connsiteX12" fmla="*/ 2522 w 12181787"/>
              <a:gd name="connsiteY12" fmla="*/ 663419 h 688234"/>
              <a:gd name="connsiteX13" fmla="*/ 689546 w 12181787"/>
              <a:gd name="connsiteY13" fmla="*/ 102592 h 688234"/>
              <a:gd name="connsiteX14" fmla="*/ 1280154 w 12181787"/>
              <a:gd name="connsiteY14" fmla="*/ 426784 h 688234"/>
              <a:gd name="connsiteX15" fmla="*/ 1608269 w 12181787"/>
              <a:gd name="connsiteY15" fmla="*/ 332399 h 688234"/>
              <a:gd name="connsiteX16" fmla="*/ 1870761 w 12181787"/>
              <a:gd name="connsiteY16" fmla="*/ 213392 h 688234"/>
              <a:gd name="connsiteX17" fmla="*/ 2096341 w 12181787"/>
              <a:gd name="connsiteY17" fmla="*/ 295466 h 688234"/>
              <a:gd name="connsiteX18" fmla="*/ 2276804 w 12181787"/>
              <a:gd name="connsiteY18" fmla="*/ 246221 h 688234"/>
              <a:gd name="connsiteX19" fmla="*/ 2592615 w 12181787"/>
              <a:gd name="connsiteY19" fmla="*/ 451406 h 688234"/>
              <a:gd name="connsiteX20" fmla="*/ 2658238 w 12181787"/>
              <a:gd name="connsiteY20" fmla="*/ 447302 h 688234"/>
              <a:gd name="connsiteX21" fmla="*/ 3047875 w 12181787"/>
              <a:gd name="connsiteY21" fmla="*/ 570413 h 688234"/>
              <a:gd name="connsiteX22" fmla="*/ 3293963 w 12181787"/>
              <a:gd name="connsiteY22" fmla="*/ 463717 h 688234"/>
              <a:gd name="connsiteX23" fmla="*/ 3302165 w 12181787"/>
              <a:gd name="connsiteY23" fmla="*/ 463717 h 688234"/>
              <a:gd name="connsiteX24" fmla="*/ 3597469 w 12181787"/>
              <a:gd name="connsiteY24" fmla="*/ 332399 h 688234"/>
              <a:gd name="connsiteX25" fmla="*/ 3806642 w 12181787"/>
              <a:gd name="connsiteY25" fmla="*/ 393954 h 688234"/>
              <a:gd name="connsiteX26" fmla="*/ 4110149 w 12181787"/>
              <a:gd name="connsiteY26" fmla="*/ 291362 h 688234"/>
              <a:gd name="connsiteX27" fmla="*/ 4434164 w 12181787"/>
              <a:gd name="connsiteY27" fmla="*/ 406265 h 688234"/>
              <a:gd name="connsiteX28" fmla="*/ 4585917 w 12181787"/>
              <a:gd name="connsiteY28" fmla="*/ 369332 h 688234"/>
              <a:gd name="connsiteX29" fmla="*/ 4754076 w 12181787"/>
              <a:gd name="connsiteY29" fmla="*/ 418576 h 688234"/>
              <a:gd name="connsiteX30" fmla="*/ 5197032 w 12181787"/>
              <a:gd name="connsiteY30" fmla="*/ 90281 h 688234"/>
              <a:gd name="connsiteX31" fmla="*/ 5582567 w 12181787"/>
              <a:gd name="connsiteY31" fmla="*/ 299569 h 688234"/>
              <a:gd name="connsiteX32" fmla="*/ 5726118 w 12181787"/>
              <a:gd name="connsiteY32" fmla="*/ 274947 h 688234"/>
              <a:gd name="connsiteX33" fmla="*/ 6050131 w 12181787"/>
              <a:gd name="connsiteY33" fmla="*/ 410369 h 688234"/>
              <a:gd name="connsiteX34" fmla="*/ 6394652 w 12181787"/>
              <a:gd name="connsiteY34" fmla="*/ 102592 h 688234"/>
              <a:gd name="connsiteX35" fmla="*/ 6726869 w 12181787"/>
              <a:gd name="connsiteY35" fmla="*/ 365228 h 688234"/>
              <a:gd name="connsiteX36" fmla="*/ 6907332 w 12181787"/>
              <a:gd name="connsiteY36" fmla="*/ 258532 h 688234"/>
              <a:gd name="connsiteX37" fmla="*/ 7013970 w 12181787"/>
              <a:gd name="connsiteY37" fmla="*/ 291362 h 688234"/>
              <a:gd name="connsiteX38" fmla="*/ 7255955 w 12181787"/>
              <a:gd name="connsiteY38" fmla="*/ 114903 h 688234"/>
              <a:gd name="connsiteX39" fmla="*/ 7477433 w 12181787"/>
              <a:gd name="connsiteY39" fmla="*/ 242118 h 688234"/>
              <a:gd name="connsiteX40" fmla="*/ 7678404 w 12181787"/>
              <a:gd name="connsiteY40" fmla="*/ 155940 h 688234"/>
              <a:gd name="connsiteX41" fmla="*/ 7953200 w 12181787"/>
              <a:gd name="connsiteY41" fmla="*/ 422680 h 688234"/>
              <a:gd name="connsiteX42" fmla="*/ 8145968 w 12181787"/>
              <a:gd name="connsiteY42" fmla="*/ 348814 h 688234"/>
              <a:gd name="connsiteX43" fmla="*/ 8396156 w 12181787"/>
              <a:gd name="connsiteY43" fmla="*/ 492443 h 688234"/>
              <a:gd name="connsiteX44" fmla="*/ 8420764 w 12181787"/>
              <a:gd name="connsiteY44" fmla="*/ 496546 h 688234"/>
              <a:gd name="connsiteX45" fmla="*/ 8634039 w 12181787"/>
              <a:gd name="connsiteY45" fmla="*/ 369332 h 688234"/>
              <a:gd name="connsiteX46" fmla="*/ 8642242 w 12181787"/>
              <a:gd name="connsiteY46" fmla="*/ 369332 h 688234"/>
              <a:gd name="connsiteX47" fmla="*/ 8904735 w 12181787"/>
              <a:gd name="connsiteY47" fmla="*/ 217496 h 688234"/>
              <a:gd name="connsiteX48" fmla="*/ 9146720 w 12181787"/>
              <a:gd name="connsiteY48" fmla="*/ 336503 h 688234"/>
              <a:gd name="connsiteX49" fmla="*/ 9421516 w 12181787"/>
              <a:gd name="connsiteY49" fmla="*/ 201081 h 688234"/>
              <a:gd name="connsiteX50" fmla="*/ 9675806 w 12181787"/>
              <a:gd name="connsiteY50" fmla="*/ 311880 h 688234"/>
              <a:gd name="connsiteX51" fmla="*/ 9823458 w 12181787"/>
              <a:gd name="connsiteY51" fmla="*/ 274947 h 688234"/>
              <a:gd name="connsiteX52" fmla="*/ 10016225 w 12181787"/>
              <a:gd name="connsiteY52" fmla="*/ 336503 h 688234"/>
              <a:gd name="connsiteX53" fmla="*/ 10418167 w 12181787"/>
              <a:gd name="connsiteY53" fmla="*/ 0 h 688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2181787" h="688234">
                <a:moveTo>
                  <a:pt x="10418167" y="0"/>
                </a:moveTo>
                <a:cubicBezTo>
                  <a:pt x="10578123" y="0"/>
                  <a:pt x="10721674" y="94385"/>
                  <a:pt x="10783195" y="233910"/>
                </a:cubicBezTo>
                <a:cubicBezTo>
                  <a:pt x="10832412" y="213392"/>
                  <a:pt x="10889833" y="201081"/>
                  <a:pt x="10947253" y="201081"/>
                </a:cubicBezTo>
                <a:cubicBezTo>
                  <a:pt x="11103108" y="201081"/>
                  <a:pt x="11242557" y="291362"/>
                  <a:pt x="11308180" y="426784"/>
                </a:cubicBezTo>
                <a:cubicBezTo>
                  <a:pt x="11332788" y="418576"/>
                  <a:pt x="11361499" y="414473"/>
                  <a:pt x="11390209" y="414473"/>
                </a:cubicBezTo>
                <a:cubicBezTo>
                  <a:pt x="11484542" y="414473"/>
                  <a:pt x="11570672" y="459613"/>
                  <a:pt x="11623991" y="529376"/>
                </a:cubicBezTo>
                <a:cubicBezTo>
                  <a:pt x="11669107" y="430887"/>
                  <a:pt x="11771643" y="357021"/>
                  <a:pt x="11890585" y="357021"/>
                </a:cubicBezTo>
                <a:cubicBezTo>
                  <a:pt x="12005425" y="357021"/>
                  <a:pt x="12107961" y="426784"/>
                  <a:pt x="12153077" y="525272"/>
                </a:cubicBezTo>
                <a:lnTo>
                  <a:pt x="12181787" y="521169"/>
                </a:lnTo>
                <a:cubicBezTo>
                  <a:pt x="12181787" y="521169"/>
                  <a:pt x="12181787" y="521169"/>
                  <a:pt x="12181787" y="620566"/>
                </a:cubicBezTo>
                <a:lnTo>
                  <a:pt x="12181787" y="688234"/>
                </a:lnTo>
                <a:lnTo>
                  <a:pt x="0" y="688234"/>
                </a:lnTo>
                <a:lnTo>
                  <a:pt x="2522" y="663419"/>
                </a:lnTo>
                <a:cubicBezTo>
                  <a:pt x="68241" y="344518"/>
                  <a:pt x="352202" y="102592"/>
                  <a:pt x="689546" y="102592"/>
                </a:cubicBezTo>
                <a:cubicBezTo>
                  <a:pt x="935632" y="102592"/>
                  <a:pt x="1157110" y="233910"/>
                  <a:pt x="1280154" y="426784"/>
                </a:cubicBezTo>
                <a:cubicBezTo>
                  <a:pt x="1374487" y="373436"/>
                  <a:pt x="1489327" y="336503"/>
                  <a:pt x="1608269" y="332399"/>
                </a:cubicBezTo>
                <a:cubicBezTo>
                  <a:pt x="1669791" y="258532"/>
                  <a:pt x="1764124" y="213392"/>
                  <a:pt x="1870761" y="213392"/>
                </a:cubicBezTo>
                <a:cubicBezTo>
                  <a:pt x="1956892" y="213392"/>
                  <a:pt x="2034819" y="246221"/>
                  <a:pt x="2096341" y="295466"/>
                </a:cubicBezTo>
                <a:cubicBezTo>
                  <a:pt x="2149659" y="262636"/>
                  <a:pt x="2211182" y="246221"/>
                  <a:pt x="2276804" y="246221"/>
                </a:cubicBezTo>
                <a:cubicBezTo>
                  <a:pt x="2416254" y="246221"/>
                  <a:pt x="2539296" y="332399"/>
                  <a:pt x="2592615" y="451406"/>
                </a:cubicBezTo>
                <a:cubicBezTo>
                  <a:pt x="2613122" y="451406"/>
                  <a:pt x="2637731" y="447302"/>
                  <a:pt x="2658238" y="447302"/>
                </a:cubicBezTo>
                <a:cubicBezTo>
                  <a:pt x="2801789" y="447302"/>
                  <a:pt x="2937136" y="492443"/>
                  <a:pt x="3047875" y="570413"/>
                </a:cubicBezTo>
                <a:cubicBezTo>
                  <a:pt x="3109397" y="504754"/>
                  <a:pt x="3195527" y="463717"/>
                  <a:pt x="3293963" y="463717"/>
                </a:cubicBezTo>
                <a:cubicBezTo>
                  <a:pt x="3298064" y="463717"/>
                  <a:pt x="3302165" y="463717"/>
                  <a:pt x="3302165" y="463717"/>
                </a:cubicBezTo>
                <a:cubicBezTo>
                  <a:pt x="3375991" y="381643"/>
                  <a:pt x="3482628" y="332399"/>
                  <a:pt x="3597469" y="332399"/>
                </a:cubicBezTo>
                <a:cubicBezTo>
                  <a:pt x="3675396" y="332399"/>
                  <a:pt x="3745121" y="357021"/>
                  <a:pt x="3806642" y="393954"/>
                </a:cubicBezTo>
                <a:cubicBezTo>
                  <a:pt x="3892772" y="328295"/>
                  <a:pt x="3995309" y="291362"/>
                  <a:pt x="4110149" y="291362"/>
                </a:cubicBezTo>
                <a:cubicBezTo>
                  <a:pt x="4233193" y="291362"/>
                  <a:pt x="4343932" y="336503"/>
                  <a:pt x="4434164" y="406265"/>
                </a:cubicBezTo>
                <a:cubicBezTo>
                  <a:pt x="4479279" y="381643"/>
                  <a:pt x="4532598" y="369332"/>
                  <a:pt x="4585917" y="369332"/>
                </a:cubicBezTo>
                <a:cubicBezTo>
                  <a:pt x="4647438" y="369332"/>
                  <a:pt x="4704858" y="385747"/>
                  <a:pt x="4754076" y="418576"/>
                </a:cubicBezTo>
                <a:cubicBezTo>
                  <a:pt x="4811496" y="229807"/>
                  <a:pt x="4987857" y="90281"/>
                  <a:pt x="5197032" y="90281"/>
                </a:cubicBezTo>
                <a:cubicBezTo>
                  <a:pt x="5356988" y="90281"/>
                  <a:pt x="5500539" y="172355"/>
                  <a:pt x="5582567" y="299569"/>
                </a:cubicBezTo>
                <a:cubicBezTo>
                  <a:pt x="5627682" y="283155"/>
                  <a:pt x="5676900" y="274947"/>
                  <a:pt x="5726118" y="274947"/>
                </a:cubicBezTo>
                <a:cubicBezTo>
                  <a:pt x="5853262" y="274947"/>
                  <a:pt x="5968102" y="328295"/>
                  <a:pt x="6050131" y="410369"/>
                </a:cubicBezTo>
                <a:cubicBezTo>
                  <a:pt x="6070639" y="238014"/>
                  <a:pt x="6214189" y="102592"/>
                  <a:pt x="6394652" y="102592"/>
                </a:cubicBezTo>
                <a:cubicBezTo>
                  <a:pt x="6554608" y="102592"/>
                  <a:pt x="6689956" y="213392"/>
                  <a:pt x="6726869" y="365228"/>
                </a:cubicBezTo>
                <a:cubicBezTo>
                  <a:pt x="6759681" y="299569"/>
                  <a:pt x="6829405" y="258532"/>
                  <a:pt x="6907332" y="258532"/>
                </a:cubicBezTo>
                <a:cubicBezTo>
                  <a:pt x="6944245" y="258532"/>
                  <a:pt x="6985260" y="270844"/>
                  <a:pt x="7013970" y="291362"/>
                </a:cubicBezTo>
                <a:cubicBezTo>
                  <a:pt x="7046781" y="188770"/>
                  <a:pt x="7145216" y="114903"/>
                  <a:pt x="7255955" y="114903"/>
                </a:cubicBezTo>
                <a:cubicBezTo>
                  <a:pt x="7354390" y="114903"/>
                  <a:pt x="7436418" y="168251"/>
                  <a:pt x="7477433" y="242118"/>
                </a:cubicBezTo>
                <a:cubicBezTo>
                  <a:pt x="7530752" y="188770"/>
                  <a:pt x="7600476" y="155940"/>
                  <a:pt x="7678404" y="155940"/>
                </a:cubicBezTo>
                <a:cubicBezTo>
                  <a:pt x="7826056" y="155940"/>
                  <a:pt x="7949099" y="274947"/>
                  <a:pt x="7953200" y="422680"/>
                </a:cubicBezTo>
                <a:cubicBezTo>
                  <a:pt x="8002418" y="377539"/>
                  <a:pt x="8072142" y="348814"/>
                  <a:pt x="8145968" y="348814"/>
                </a:cubicBezTo>
                <a:cubicBezTo>
                  <a:pt x="8252606" y="348814"/>
                  <a:pt x="8342837" y="406265"/>
                  <a:pt x="8396156" y="492443"/>
                </a:cubicBezTo>
                <a:cubicBezTo>
                  <a:pt x="8396156" y="492443"/>
                  <a:pt x="8396156" y="492443"/>
                  <a:pt x="8420764" y="496546"/>
                </a:cubicBezTo>
                <a:cubicBezTo>
                  <a:pt x="8461779" y="418576"/>
                  <a:pt x="8543808" y="369332"/>
                  <a:pt x="8634039" y="369332"/>
                </a:cubicBezTo>
                <a:cubicBezTo>
                  <a:pt x="8638141" y="369332"/>
                  <a:pt x="8642242" y="369332"/>
                  <a:pt x="8642242" y="369332"/>
                </a:cubicBezTo>
                <a:cubicBezTo>
                  <a:pt x="8695561" y="279051"/>
                  <a:pt x="8793996" y="217496"/>
                  <a:pt x="8904735" y="217496"/>
                </a:cubicBezTo>
                <a:cubicBezTo>
                  <a:pt x="9003169" y="217496"/>
                  <a:pt x="9089299" y="262636"/>
                  <a:pt x="9146720" y="336503"/>
                </a:cubicBezTo>
                <a:cubicBezTo>
                  <a:pt x="9208241" y="254429"/>
                  <a:pt x="9310777" y="201081"/>
                  <a:pt x="9421516" y="201081"/>
                </a:cubicBezTo>
                <a:cubicBezTo>
                  <a:pt x="9519951" y="201081"/>
                  <a:pt x="9610183" y="242118"/>
                  <a:pt x="9675806" y="311880"/>
                </a:cubicBezTo>
                <a:cubicBezTo>
                  <a:pt x="9720922" y="291362"/>
                  <a:pt x="9770139" y="274947"/>
                  <a:pt x="9823458" y="274947"/>
                </a:cubicBezTo>
                <a:cubicBezTo>
                  <a:pt x="9897284" y="274947"/>
                  <a:pt x="9962907" y="299569"/>
                  <a:pt x="10016225" y="336503"/>
                </a:cubicBezTo>
                <a:cubicBezTo>
                  <a:pt x="10053138" y="143629"/>
                  <a:pt x="10217196" y="0"/>
                  <a:pt x="10418167" y="0"/>
                </a:cubicBezTo>
                <a:close/>
              </a:path>
            </a:pathLst>
          </a:custGeom>
          <a:solidFill>
            <a:schemeClr val="bg1">
              <a:alpha val="80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6B65BF0-A8D7-4EC8-838F-F903C6DC78DF}" type="datetimeFigureOut">
              <a:rPr lang="zh-CN" altLang="en-US" smtClean="0"/>
              <a:pPr/>
              <a:t>2024/1/5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28C04B3-5AF9-41D5-B5D6-1D49F122C36C}" type="slidenum">
              <a:rPr lang="zh-CN" altLang="en-US" smtClean="0"/>
              <a:pPr/>
              <a:t>‹#›</a:t>
            </a:fld>
            <a:endParaRPr lang="zh-CN" altLang="en-US"/>
          </a:p>
        </p:txBody>
      </p:sp>
      <p:sp>
        <p:nvSpPr>
          <p:cNvPr id="6" name="任意多边形: 形状 5"/>
          <p:cNvSpPr/>
          <p:nvPr userDrawn="1"/>
        </p:nvSpPr>
        <p:spPr bwMode="auto">
          <a:xfrm>
            <a:off x="-7019" y="6169766"/>
            <a:ext cx="12181787" cy="688234"/>
          </a:xfrm>
          <a:custGeom>
            <a:avLst/>
            <a:gdLst>
              <a:gd name="connsiteX0" fmla="*/ 10418167 w 12181787"/>
              <a:gd name="connsiteY0" fmla="*/ 0 h 688234"/>
              <a:gd name="connsiteX1" fmla="*/ 10783195 w 12181787"/>
              <a:gd name="connsiteY1" fmla="*/ 233910 h 688234"/>
              <a:gd name="connsiteX2" fmla="*/ 10947253 w 12181787"/>
              <a:gd name="connsiteY2" fmla="*/ 201081 h 688234"/>
              <a:gd name="connsiteX3" fmla="*/ 11308180 w 12181787"/>
              <a:gd name="connsiteY3" fmla="*/ 426784 h 688234"/>
              <a:gd name="connsiteX4" fmla="*/ 11390209 w 12181787"/>
              <a:gd name="connsiteY4" fmla="*/ 414473 h 688234"/>
              <a:gd name="connsiteX5" fmla="*/ 11623991 w 12181787"/>
              <a:gd name="connsiteY5" fmla="*/ 529376 h 688234"/>
              <a:gd name="connsiteX6" fmla="*/ 11890585 w 12181787"/>
              <a:gd name="connsiteY6" fmla="*/ 357021 h 688234"/>
              <a:gd name="connsiteX7" fmla="*/ 12153077 w 12181787"/>
              <a:gd name="connsiteY7" fmla="*/ 525272 h 688234"/>
              <a:gd name="connsiteX8" fmla="*/ 12181787 w 12181787"/>
              <a:gd name="connsiteY8" fmla="*/ 521169 h 688234"/>
              <a:gd name="connsiteX9" fmla="*/ 12181787 w 12181787"/>
              <a:gd name="connsiteY9" fmla="*/ 620566 h 688234"/>
              <a:gd name="connsiteX10" fmla="*/ 12181787 w 12181787"/>
              <a:gd name="connsiteY10" fmla="*/ 688234 h 688234"/>
              <a:gd name="connsiteX11" fmla="*/ 0 w 12181787"/>
              <a:gd name="connsiteY11" fmla="*/ 688234 h 688234"/>
              <a:gd name="connsiteX12" fmla="*/ 2522 w 12181787"/>
              <a:gd name="connsiteY12" fmla="*/ 663419 h 688234"/>
              <a:gd name="connsiteX13" fmla="*/ 689546 w 12181787"/>
              <a:gd name="connsiteY13" fmla="*/ 102592 h 688234"/>
              <a:gd name="connsiteX14" fmla="*/ 1280154 w 12181787"/>
              <a:gd name="connsiteY14" fmla="*/ 426784 h 688234"/>
              <a:gd name="connsiteX15" fmla="*/ 1608269 w 12181787"/>
              <a:gd name="connsiteY15" fmla="*/ 332399 h 688234"/>
              <a:gd name="connsiteX16" fmla="*/ 1870761 w 12181787"/>
              <a:gd name="connsiteY16" fmla="*/ 213392 h 688234"/>
              <a:gd name="connsiteX17" fmla="*/ 2096341 w 12181787"/>
              <a:gd name="connsiteY17" fmla="*/ 295466 h 688234"/>
              <a:gd name="connsiteX18" fmla="*/ 2276804 w 12181787"/>
              <a:gd name="connsiteY18" fmla="*/ 246221 h 688234"/>
              <a:gd name="connsiteX19" fmla="*/ 2592615 w 12181787"/>
              <a:gd name="connsiteY19" fmla="*/ 451406 h 688234"/>
              <a:gd name="connsiteX20" fmla="*/ 2658238 w 12181787"/>
              <a:gd name="connsiteY20" fmla="*/ 447302 h 688234"/>
              <a:gd name="connsiteX21" fmla="*/ 3047875 w 12181787"/>
              <a:gd name="connsiteY21" fmla="*/ 570413 h 688234"/>
              <a:gd name="connsiteX22" fmla="*/ 3293963 w 12181787"/>
              <a:gd name="connsiteY22" fmla="*/ 463717 h 688234"/>
              <a:gd name="connsiteX23" fmla="*/ 3302165 w 12181787"/>
              <a:gd name="connsiteY23" fmla="*/ 463717 h 688234"/>
              <a:gd name="connsiteX24" fmla="*/ 3597469 w 12181787"/>
              <a:gd name="connsiteY24" fmla="*/ 332399 h 688234"/>
              <a:gd name="connsiteX25" fmla="*/ 3806642 w 12181787"/>
              <a:gd name="connsiteY25" fmla="*/ 393954 h 688234"/>
              <a:gd name="connsiteX26" fmla="*/ 4110149 w 12181787"/>
              <a:gd name="connsiteY26" fmla="*/ 291362 h 688234"/>
              <a:gd name="connsiteX27" fmla="*/ 4434164 w 12181787"/>
              <a:gd name="connsiteY27" fmla="*/ 406265 h 688234"/>
              <a:gd name="connsiteX28" fmla="*/ 4585917 w 12181787"/>
              <a:gd name="connsiteY28" fmla="*/ 369332 h 688234"/>
              <a:gd name="connsiteX29" fmla="*/ 4754076 w 12181787"/>
              <a:gd name="connsiteY29" fmla="*/ 418576 h 688234"/>
              <a:gd name="connsiteX30" fmla="*/ 5197032 w 12181787"/>
              <a:gd name="connsiteY30" fmla="*/ 90281 h 688234"/>
              <a:gd name="connsiteX31" fmla="*/ 5582567 w 12181787"/>
              <a:gd name="connsiteY31" fmla="*/ 299569 h 688234"/>
              <a:gd name="connsiteX32" fmla="*/ 5726118 w 12181787"/>
              <a:gd name="connsiteY32" fmla="*/ 274947 h 688234"/>
              <a:gd name="connsiteX33" fmla="*/ 6050131 w 12181787"/>
              <a:gd name="connsiteY33" fmla="*/ 410369 h 688234"/>
              <a:gd name="connsiteX34" fmla="*/ 6394652 w 12181787"/>
              <a:gd name="connsiteY34" fmla="*/ 102592 h 688234"/>
              <a:gd name="connsiteX35" fmla="*/ 6726869 w 12181787"/>
              <a:gd name="connsiteY35" fmla="*/ 365228 h 688234"/>
              <a:gd name="connsiteX36" fmla="*/ 6907332 w 12181787"/>
              <a:gd name="connsiteY36" fmla="*/ 258532 h 688234"/>
              <a:gd name="connsiteX37" fmla="*/ 7013970 w 12181787"/>
              <a:gd name="connsiteY37" fmla="*/ 291362 h 688234"/>
              <a:gd name="connsiteX38" fmla="*/ 7255955 w 12181787"/>
              <a:gd name="connsiteY38" fmla="*/ 114903 h 688234"/>
              <a:gd name="connsiteX39" fmla="*/ 7477433 w 12181787"/>
              <a:gd name="connsiteY39" fmla="*/ 242118 h 688234"/>
              <a:gd name="connsiteX40" fmla="*/ 7678404 w 12181787"/>
              <a:gd name="connsiteY40" fmla="*/ 155940 h 688234"/>
              <a:gd name="connsiteX41" fmla="*/ 7953200 w 12181787"/>
              <a:gd name="connsiteY41" fmla="*/ 422680 h 688234"/>
              <a:gd name="connsiteX42" fmla="*/ 8145968 w 12181787"/>
              <a:gd name="connsiteY42" fmla="*/ 348814 h 688234"/>
              <a:gd name="connsiteX43" fmla="*/ 8396156 w 12181787"/>
              <a:gd name="connsiteY43" fmla="*/ 492443 h 688234"/>
              <a:gd name="connsiteX44" fmla="*/ 8420764 w 12181787"/>
              <a:gd name="connsiteY44" fmla="*/ 496546 h 688234"/>
              <a:gd name="connsiteX45" fmla="*/ 8634039 w 12181787"/>
              <a:gd name="connsiteY45" fmla="*/ 369332 h 688234"/>
              <a:gd name="connsiteX46" fmla="*/ 8642242 w 12181787"/>
              <a:gd name="connsiteY46" fmla="*/ 369332 h 688234"/>
              <a:gd name="connsiteX47" fmla="*/ 8904735 w 12181787"/>
              <a:gd name="connsiteY47" fmla="*/ 217496 h 688234"/>
              <a:gd name="connsiteX48" fmla="*/ 9146720 w 12181787"/>
              <a:gd name="connsiteY48" fmla="*/ 336503 h 688234"/>
              <a:gd name="connsiteX49" fmla="*/ 9421516 w 12181787"/>
              <a:gd name="connsiteY49" fmla="*/ 201081 h 688234"/>
              <a:gd name="connsiteX50" fmla="*/ 9675806 w 12181787"/>
              <a:gd name="connsiteY50" fmla="*/ 311880 h 688234"/>
              <a:gd name="connsiteX51" fmla="*/ 9823458 w 12181787"/>
              <a:gd name="connsiteY51" fmla="*/ 274947 h 688234"/>
              <a:gd name="connsiteX52" fmla="*/ 10016225 w 12181787"/>
              <a:gd name="connsiteY52" fmla="*/ 336503 h 688234"/>
              <a:gd name="connsiteX53" fmla="*/ 10418167 w 12181787"/>
              <a:gd name="connsiteY53" fmla="*/ 0 h 688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2181787" h="688234">
                <a:moveTo>
                  <a:pt x="10418167" y="0"/>
                </a:moveTo>
                <a:cubicBezTo>
                  <a:pt x="10578123" y="0"/>
                  <a:pt x="10721674" y="94385"/>
                  <a:pt x="10783195" y="233910"/>
                </a:cubicBezTo>
                <a:cubicBezTo>
                  <a:pt x="10832412" y="213392"/>
                  <a:pt x="10889833" y="201081"/>
                  <a:pt x="10947253" y="201081"/>
                </a:cubicBezTo>
                <a:cubicBezTo>
                  <a:pt x="11103108" y="201081"/>
                  <a:pt x="11242557" y="291362"/>
                  <a:pt x="11308180" y="426784"/>
                </a:cubicBezTo>
                <a:cubicBezTo>
                  <a:pt x="11332788" y="418576"/>
                  <a:pt x="11361499" y="414473"/>
                  <a:pt x="11390209" y="414473"/>
                </a:cubicBezTo>
                <a:cubicBezTo>
                  <a:pt x="11484542" y="414473"/>
                  <a:pt x="11570672" y="459613"/>
                  <a:pt x="11623991" y="529376"/>
                </a:cubicBezTo>
                <a:cubicBezTo>
                  <a:pt x="11669107" y="430887"/>
                  <a:pt x="11771643" y="357021"/>
                  <a:pt x="11890585" y="357021"/>
                </a:cubicBezTo>
                <a:cubicBezTo>
                  <a:pt x="12005425" y="357021"/>
                  <a:pt x="12107961" y="426784"/>
                  <a:pt x="12153077" y="525272"/>
                </a:cubicBezTo>
                <a:lnTo>
                  <a:pt x="12181787" y="521169"/>
                </a:lnTo>
                <a:cubicBezTo>
                  <a:pt x="12181787" y="521169"/>
                  <a:pt x="12181787" y="521169"/>
                  <a:pt x="12181787" y="620566"/>
                </a:cubicBezTo>
                <a:lnTo>
                  <a:pt x="12181787" y="688234"/>
                </a:lnTo>
                <a:lnTo>
                  <a:pt x="0" y="688234"/>
                </a:lnTo>
                <a:lnTo>
                  <a:pt x="2522" y="663419"/>
                </a:lnTo>
                <a:cubicBezTo>
                  <a:pt x="68241" y="344518"/>
                  <a:pt x="352202" y="102592"/>
                  <a:pt x="689546" y="102592"/>
                </a:cubicBezTo>
                <a:cubicBezTo>
                  <a:pt x="935632" y="102592"/>
                  <a:pt x="1157110" y="233910"/>
                  <a:pt x="1280154" y="426784"/>
                </a:cubicBezTo>
                <a:cubicBezTo>
                  <a:pt x="1374487" y="373436"/>
                  <a:pt x="1489327" y="336503"/>
                  <a:pt x="1608269" y="332399"/>
                </a:cubicBezTo>
                <a:cubicBezTo>
                  <a:pt x="1669791" y="258532"/>
                  <a:pt x="1764124" y="213392"/>
                  <a:pt x="1870761" y="213392"/>
                </a:cubicBezTo>
                <a:cubicBezTo>
                  <a:pt x="1956892" y="213392"/>
                  <a:pt x="2034819" y="246221"/>
                  <a:pt x="2096341" y="295466"/>
                </a:cubicBezTo>
                <a:cubicBezTo>
                  <a:pt x="2149659" y="262636"/>
                  <a:pt x="2211182" y="246221"/>
                  <a:pt x="2276804" y="246221"/>
                </a:cubicBezTo>
                <a:cubicBezTo>
                  <a:pt x="2416254" y="246221"/>
                  <a:pt x="2539296" y="332399"/>
                  <a:pt x="2592615" y="451406"/>
                </a:cubicBezTo>
                <a:cubicBezTo>
                  <a:pt x="2613122" y="451406"/>
                  <a:pt x="2637731" y="447302"/>
                  <a:pt x="2658238" y="447302"/>
                </a:cubicBezTo>
                <a:cubicBezTo>
                  <a:pt x="2801789" y="447302"/>
                  <a:pt x="2937136" y="492443"/>
                  <a:pt x="3047875" y="570413"/>
                </a:cubicBezTo>
                <a:cubicBezTo>
                  <a:pt x="3109397" y="504754"/>
                  <a:pt x="3195527" y="463717"/>
                  <a:pt x="3293963" y="463717"/>
                </a:cubicBezTo>
                <a:cubicBezTo>
                  <a:pt x="3298064" y="463717"/>
                  <a:pt x="3302165" y="463717"/>
                  <a:pt x="3302165" y="463717"/>
                </a:cubicBezTo>
                <a:cubicBezTo>
                  <a:pt x="3375991" y="381643"/>
                  <a:pt x="3482628" y="332399"/>
                  <a:pt x="3597469" y="332399"/>
                </a:cubicBezTo>
                <a:cubicBezTo>
                  <a:pt x="3675396" y="332399"/>
                  <a:pt x="3745121" y="357021"/>
                  <a:pt x="3806642" y="393954"/>
                </a:cubicBezTo>
                <a:cubicBezTo>
                  <a:pt x="3892772" y="328295"/>
                  <a:pt x="3995309" y="291362"/>
                  <a:pt x="4110149" y="291362"/>
                </a:cubicBezTo>
                <a:cubicBezTo>
                  <a:pt x="4233193" y="291362"/>
                  <a:pt x="4343932" y="336503"/>
                  <a:pt x="4434164" y="406265"/>
                </a:cubicBezTo>
                <a:cubicBezTo>
                  <a:pt x="4479279" y="381643"/>
                  <a:pt x="4532598" y="369332"/>
                  <a:pt x="4585917" y="369332"/>
                </a:cubicBezTo>
                <a:cubicBezTo>
                  <a:pt x="4647438" y="369332"/>
                  <a:pt x="4704858" y="385747"/>
                  <a:pt x="4754076" y="418576"/>
                </a:cubicBezTo>
                <a:cubicBezTo>
                  <a:pt x="4811496" y="229807"/>
                  <a:pt x="4987857" y="90281"/>
                  <a:pt x="5197032" y="90281"/>
                </a:cubicBezTo>
                <a:cubicBezTo>
                  <a:pt x="5356988" y="90281"/>
                  <a:pt x="5500539" y="172355"/>
                  <a:pt x="5582567" y="299569"/>
                </a:cubicBezTo>
                <a:cubicBezTo>
                  <a:pt x="5627682" y="283155"/>
                  <a:pt x="5676900" y="274947"/>
                  <a:pt x="5726118" y="274947"/>
                </a:cubicBezTo>
                <a:cubicBezTo>
                  <a:pt x="5853262" y="274947"/>
                  <a:pt x="5968102" y="328295"/>
                  <a:pt x="6050131" y="410369"/>
                </a:cubicBezTo>
                <a:cubicBezTo>
                  <a:pt x="6070639" y="238014"/>
                  <a:pt x="6214189" y="102592"/>
                  <a:pt x="6394652" y="102592"/>
                </a:cubicBezTo>
                <a:cubicBezTo>
                  <a:pt x="6554608" y="102592"/>
                  <a:pt x="6689956" y="213392"/>
                  <a:pt x="6726869" y="365228"/>
                </a:cubicBezTo>
                <a:cubicBezTo>
                  <a:pt x="6759681" y="299569"/>
                  <a:pt x="6829405" y="258532"/>
                  <a:pt x="6907332" y="258532"/>
                </a:cubicBezTo>
                <a:cubicBezTo>
                  <a:pt x="6944245" y="258532"/>
                  <a:pt x="6985260" y="270844"/>
                  <a:pt x="7013970" y="291362"/>
                </a:cubicBezTo>
                <a:cubicBezTo>
                  <a:pt x="7046781" y="188770"/>
                  <a:pt x="7145216" y="114903"/>
                  <a:pt x="7255955" y="114903"/>
                </a:cubicBezTo>
                <a:cubicBezTo>
                  <a:pt x="7354390" y="114903"/>
                  <a:pt x="7436418" y="168251"/>
                  <a:pt x="7477433" y="242118"/>
                </a:cubicBezTo>
                <a:cubicBezTo>
                  <a:pt x="7530752" y="188770"/>
                  <a:pt x="7600476" y="155940"/>
                  <a:pt x="7678404" y="155940"/>
                </a:cubicBezTo>
                <a:cubicBezTo>
                  <a:pt x="7826056" y="155940"/>
                  <a:pt x="7949099" y="274947"/>
                  <a:pt x="7953200" y="422680"/>
                </a:cubicBezTo>
                <a:cubicBezTo>
                  <a:pt x="8002418" y="377539"/>
                  <a:pt x="8072142" y="348814"/>
                  <a:pt x="8145968" y="348814"/>
                </a:cubicBezTo>
                <a:cubicBezTo>
                  <a:pt x="8252606" y="348814"/>
                  <a:pt x="8342837" y="406265"/>
                  <a:pt x="8396156" y="492443"/>
                </a:cubicBezTo>
                <a:cubicBezTo>
                  <a:pt x="8396156" y="492443"/>
                  <a:pt x="8396156" y="492443"/>
                  <a:pt x="8420764" y="496546"/>
                </a:cubicBezTo>
                <a:cubicBezTo>
                  <a:pt x="8461779" y="418576"/>
                  <a:pt x="8543808" y="369332"/>
                  <a:pt x="8634039" y="369332"/>
                </a:cubicBezTo>
                <a:cubicBezTo>
                  <a:pt x="8638141" y="369332"/>
                  <a:pt x="8642242" y="369332"/>
                  <a:pt x="8642242" y="369332"/>
                </a:cubicBezTo>
                <a:cubicBezTo>
                  <a:pt x="8695561" y="279051"/>
                  <a:pt x="8793996" y="217496"/>
                  <a:pt x="8904735" y="217496"/>
                </a:cubicBezTo>
                <a:cubicBezTo>
                  <a:pt x="9003169" y="217496"/>
                  <a:pt x="9089299" y="262636"/>
                  <a:pt x="9146720" y="336503"/>
                </a:cubicBezTo>
                <a:cubicBezTo>
                  <a:pt x="9208241" y="254429"/>
                  <a:pt x="9310777" y="201081"/>
                  <a:pt x="9421516" y="201081"/>
                </a:cubicBezTo>
                <a:cubicBezTo>
                  <a:pt x="9519951" y="201081"/>
                  <a:pt x="9610183" y="242118"/>
                  <a:pt x="9675806" y="311880"/>
                </a:cubicBezTo>
                <a:cubicBezTo>
                  <a:pt x="9720922" y="291362"/>
                  <a:pt x="9770139" y="274947"/>
                  <a:pt x="9823458" y="274947"/>
                </a:cubicBezTo>
                <a:cubicBezTo>
                  <a:pt x="9897284" y="274947"/>
                  <a:pt x="9962907" y="299569"/>
                  <a:pt x="10016225" y="336503"/>
                </a:cubicBezTo>
                <a:cubicBezTo>
                  <a:pt x="10053138" y="143629"/>
                  <a:pt x="10217196" y="0"/>
                  <a:pt x="10418167" y="0"/>
                </a:cubicBezTo>
                <a:close/>
              </a:path>
            </a:pathLst>
          </a:custGeom>
          <a:solidFill>
            <a:schemeClr val="bg1">
              <a:alpha val="80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16B65BF0-A8D7-4EC8-838F-F903C6DC78DF}" type="datetimeFigureOut">
              <a:rPr lang="zh-CN" altLang="en-US" smtClean="0"/>
              <a:pPr/>
              <a:t>2024/1/5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28C04B3-5AF9-41D5-B5D6-1D49F122C36C}"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16B65BF0-A8D7-4EC8-838F-F903C6DC78DF}" type="datetimeFigureOut">
              <a:rPr lang="zh-CN" altLang="en-US" smtClean="0"/>
              <a:pPr/>
              <a:t>2024/1/5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28C04B3-5AF9-41D5-B5D6-1D49F122C36C}"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5F4F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panose="020B0503020204020204" pitchFamily="34" charset="-122"/>
                <a:ea typeface="微软雅黑" panose="020B0503020204020204" pitchFamily="34" charset="-122"/>
              </a:defRPr>
            </a:lvl1pPr>
          </a:lstStyle>
          <a:p>
            <a:fld id="{16B65BF0-A8D7-4EC8-838F-F903C6DC78DF}" type="datetimeFigureOut">
              <a:rPr lang="zh-CN" altLang="en-US" smtClean="0"/>
              <a:pPr/>
              <a:t>2024/1/5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panose="020B0503020204020204" pitchFamily="34" charset="-122"/>
                <a:ea typeface="微软雅黑" panose="020B0503020204020204" pitchFamily="34" charset="-122"/>
              </a:defRPr>
            </a:lvl1pPr>
          </a:lstStyle>
          <a:p>
            <a:fld id="{628C04B3-5AF9-41D5-B5D6-1D49F122C36C}"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5F4F1"/>
        </a:solidFill>
        <a:effectLst/>
      </p:bgPr>
    </p:bg>
    <p:spTree>
      <p:nvGrpSpPr>
        <p:cNvPr id="1" name=""/>
        <p:cNvGrpSpPr/>
        <p:nvPr/>
      </p:nvGrpSpPr>
      <p:grpSpPr>
        <a:xfrm>
          <a:off x="0" y="0"/>
          <a:ext cx="0" cy="0"/>
          <a:chOff x="0" y="0"/>
          <a:chExt cx="0" cy="0"/>
        </a:xfrm>
      </p:grpSpPr>
      <p:grpSp>
        <p:nvGrpSpPr>
          <p:cNvPr id="232" name="组合 231"/>
          <p:cNvGrpSpPr/>
          <p:nvPr/>
        </p:nvGrpSpPr>
        <p:grpSpPr>
          <a:xfrm>
            <a:off x="3577793" y="933724"/>
            <a:ext cx="5036414" cy="2018292"/>
            <a:chOff x="2449513" y="385763"/>
            <a:chExt cx="7292975" cy="2922587"/>
          </a:xfrm>
        </p:grpSpPr>
        <p:grpSp>
          <p:nvGrpSpPr>
            <p:cNvPr id="227" name="组合 226"/>
            <p:cNvGrpSpPr/>
            <p:nvPr/>
          </p:nvGrpSpPr>
          <p:grpSpPr>
            <a:xfrm>
              <a:off x="4795838" y="385763"/>
              <a:ext cx="2925763" cy="2922587"/>
              <a:chOff x="4795838" y="385763"/>
              <a:chExt cx="2925763" cy="2922587"/>
            </a:xfrm>
          </p:grpSpPr>
          <p:sp>
            <p:nvSpPr>
              <p:cNvPr id="123" name="Oval 91"/>
              <p:cNvSpPr>
                <a:spLocks noChangeArrowheads="1"/>
              </p:cNvSpPr>
              <p:nvPr/>
            </p:nvSpPr>
            <p:spPr bwMode="auto">
              <a:xfrm>
                <a:off x="4816476" y="727075"/>
                <a:ext cx="2555875" cy="255746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4" name="Freeform 92"/>
              <p:cNvSpPr>
                <a:spLocks noEditPoints="1"/>
              </p:cNvSpPr>
              <p:nvPr/>
            </p:nvSpPr>
            <p:spPr bwMode="auto">
              <a:xfrm>
                <a:off x="4795838" y="703263"/>
                <a:ext cx="2603500" cy="2605087"/>
              </a:xfrm>
              <a:custGeom>
                <a:avLst/>
                <a:gdLst>
                  <a:gd name="T0" fmla="*/ 436 w 872"/>
                  <a:gd name="T1" fmla="*/ 872 h 872"/>
                  <a:gd name="T2" fmla="*/ 0 w 872"/>
                  <a:gd name="T3" fmla="*/ 436 h 872"/>
                  <a:gd name="T4" fmla="*/ 436 w 872"/>
                  <a:gd name="T5" fmla="*/ 0 h 872"/>
                  <a:gd name="T6" fmla="*/ 872 w 872"/>
                  <a:gd name="T7" fmla="*/ 436 h 872"/>
                  <a:gd name="T8" fmla="*/ 436 w 872"/>
                  <a:gd name="T9" fmla="*/ 872 h 872"/>
                  <a:gd name="T10" fmla="*/ 436 w 872"/>
                  <a:gd name="T11" fmla="*/ 16 h 872"/>
                  <a:gd name="T12" fmla="*/ 16 w 872"/>
                  <a:gd name="T13" fmla="*/ 436 h 872"/>
                  <a:gd name="T14" fmla="*/ 436 w 872"/>
                  <a:gd name="T15" fmla="*/ 856 h 872"/>
                  <a:gd name="T16" fmla="*/ 856 w 872"/>
                  <a:gd name="T17" fmla="*/ 436 h 872"/>
                  <a:gd name="T18" fmla="*/ 436 w 872"/>
                  <a:gd name="T19" fmla="*/ 16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2" h="872">
                    <a:moveTo>
                      <a:pt x="436" y="872"/>
                    </a:moveTo>
                    <a:cubicBezTo>
                      <a:pt x="195" y="872"/>
                      <a:pt x="0" y="676"/>
                      <a:pt x="0" y="436"/>
                    </a:cubicBezTo>
                    <a:cubicBezTo>
                      <a:pt x="0" y="195"/>
                      <a:pt x="195" y="0"/>
                      <a:pt x="436" y="0"/>
                    </a:cubicBezTo>
                    <a:cubicBezTo>
                      <a:pt x="676" y="0"/>
                      <a:pt x="872" y="195"/>
                      <a:pt x="872" y="436"/>
                    </a:cubicBezTo>
                    <a:cubicBezTo>
                      <a:pt x="872" y="676"/>
                      <a:pt x="676" y="872"/>
                      <a:pt x="436" y="872"/>
                    </a:cubicBezTo>
                    <a:close/>
                    <a:moveTo>
                      <a:pt x="436" y="16"/>
                    </a:moveTo>
                    <a:cubicBezTo>
                      <a:pt x="204" y="16"/>
                      <a:pt x="16" y="204"/>
                      <a:pt x="16" y="436"/>
                    </a:cubicBezTo>
                    <a:cubicBezTo>
                      <a:pt x="16" y="667"/>
                      <a:pt x="204" y="856"/>
                      <a:pt x="436" y="856"/>
                    </a:cubicBezTo>
                    <a:cubicBezTo>
                      <a:pt x="667" y="856"/>
                      <a:pt x="856" y="667"/>
                      <a:pt x="856" y="436"/>
                    </a:cubicBezTo>
                    <a:cubicBezTo>
                      <a:pt x="856" y="204"/>
                      <a:pt x="667" y="16"/>
                      <a:pt x="436" y="16"/>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5" name="Freeform 93"/>
              <p:cNvSpPr/>
              <p:nvPr/>
            </p:nvSpPr>
            <p:spPr bwMode="auto">
              <a:xfrm>
                <a:off x="5154613" y="2867025"/>
                <a:ext cx="1882775" cy="417512"/>
              </a:xfrm>
              <a:custGeom>
                <a:avLst/>
                <a:gdLst>
                  <a:gd name="T0" fmla="*/ 0 w 631"/>
                  <a:gd name="T1" fmla="*/ 0 h 140"/>
                  <a:gd name="T2" fmla="*/ 315 w 631"/>
                  <a:gd name="T3" fmla="*/ 140 h 140"/>
                  <a:gd name="T4" fmla="*/ 631 w 631"/>
                  <a:gd name="T5" fmla="*/ 0 h 140"/>
                  <a:gd name="T6" fmla="*/ 0 w 631"/>
                  <a:gd name="T7" fmla="*/ 0 h 140"/>
                </a:gdLst>
                <a:ahLst/>
                <a:cxnLst>
                  <a:cxn ang="0">
                    <a:pos x="T0" y="T1"/>
                  </a:cxn>
                  <a:cxn ang="0">
                    <a:pos x="T2" y="T3"/>
                  </a:cxn>
                  <a:cxn ang="0">
                    <a:pos x="T4" y="T5"/>
                  </a:cxn>
                  <a:cxn ang="0">
                    <a:pos x="T6" y="T7"/>
                  </a:cxn>
                </a:cxnLst>
                <a:rect l="0" t="0" r="r" b="b"/>
                <a:pathLst>
                  <a:path w="631" h="140">
                    <a:moveTo>
                      <a:pt x="0" y="0"/>
                    </a:moveTo>
                    <a:cubicBezTo>
                      <a:pt x="78" y="86"/>
                      <a:pt x="190" y="140"/>
                      <a:pt x="315" y="140"/>
                    </a:cubicBezTo>
                    <a:cubicBezTo>
                      <a:pt x="441" y="140"/>
                      <a:pt x="553" y="86"/>
                      <a:pt x="631" y="0"/>
                    </a:cubicBezTo>
                    <a:lnTo>
                      <a:pt x="0" y="0"/>
                    </a:ln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6" name="Freeform 94"/>
              <p:cNvSpPr>
                <a:spLocks noEditPoints="1"/>
              </p:cNvSpPr>
              <p:nvPr/>
            </p:nvSpPr>
            <p:spPr bwMode="auto">
              <a:xfrm>
                <a:off x="5138738" y="2854325"/>
                <a:ext cx="1914525" cy="442912"/>
              </a:xfrm>
              <a:custGeom>
                <a:avLst/>
                <a:gdLst>
                  <a:gd name="T0" fmla="*/ 321 w 641"/>
                  <a:gd name="T1" fmla="*/ 148 h 148"/>
                  <a:gd name="T2" fmla="*/ 2 w 641"/>
                  <a:gd name="T3" fmla="*/ 7 h 148"/>
                  <a:gd name="T4" fmla="*/ 1 w 641"/>
                  <a:gd name="T5" fmla="*/ 3 h 148"/>
                  <a:gd name="T6" fmla="*/ 5 w 641"/>
                  <a:gd name="T7" fmla="*/ 0 h 148"/>
                  <a:gd name="T8" fmla="*/ 636 w 641"/>
                  <a:gd name="T9" fmla="*/ 0 h 148"/>
                  <a:gd name="T10" fmla="*/ 640 w 641"/>
                  <a:gd name="T11" fmla="*/ 3 h 148"/>
                  <a:gd name="T12" fmla="*/ 639 w 641"/>
                  <a:gd name="T13" fmla="*/ 7 h 148"/>
                  <a:gd name="T14" fmla="*/ 321 w 641"/>
                  <a:gd name="T15" fmla="*/ 148 h 148"/>
                  <a:gd name="T16" fmla="*/ 14 w 641"/>
                  <a:gd name="T17" fmla="*/ 8 h 148"/>
                  <a:gd name="T18" fmla="*/ 321 w 641"/>
                  <a:gd name="T19" fmla="*/ 140 h 148"/>
                  <a:gd name="T20" fmla="*/ 627 w 641"/>
                  <a:gd name="T21" fmla="*/ 8 h 148"/>
                  <a:gd name="T22" fmla="*/ 14 w 641"/>
                  <a:gd name="T23" fmla="*/ 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1" h="148">
                    <a:moveTo>
                      <a:pt x="321" y="148"/>
                    </a:moveTo>
                    <a:cubicBezTo>
                      <a:pt x="200" y="148"/>
                      <a:pt x="83" y="97"/>
                      <a:pt x="2" y="7"/>
                    </a:cubicBezTo>
                    <a:cubicBezTo>
                      <a:pt x="0" y="6"/>
                      <a:pt x="0" y="4"/>
                      <a:pt x="1" y="3"/>
                    </a:cubicBezTo>
                    <a:cubicBezTo>
                      <a:pt x="1" y="1"/>
                      <a:pt x="3" y="0"/>
                      <a:pt x="5" y="0"/>
                    </a:cubicBezTo>
                    <a:cubicBezTo>
                      <a:pt x="636" y="0"/>
                      <a:pt x="636" y="0"/>
                      <a:pt x="636" y="0"/>
                    </a:cubicBezTo>
                    <a:cubicBezTo>
                      <a:pt x="638" y="0"/>
                      <a:pt x="640" y="1"/>
                      <a:pt x="640" y="3"/>
                    </a:cubicBezTo>
                    <a:cubicBezTo>
                      <a:pt x="641" y="4"/>
                      <a:pt x="641" y="6"/>
                      <a:pt x="639" y="7"/>
                    </a:cubicBezTo>
                    <a:cubicBezTo>
                      <a:pt x="558" y="97"/>
                      <a:pt x="441" y="148"/>
                      <a:pt x="321" y="148"/>
                    </a:cubicBezTo>
                    <a:close/>
                    <a:moveTo>
                      <a:pt x="14" y="8"/>
                    </a:moveTo>
                    <a:cubicBezTo>
                      <a:pt x="94" y="92"/>
                      <a:pt x="205" y="140"/>
                      <a:pt x="321" y="140"/>
                    </a:cubicBezTo>
                    <a:cubicBezTo>
                      <a:pt x="436" y="140"/>
                      <a:pt x="547" y="92"/>
                      <a:pt x="627" y="8"/>
                    </a:cubicBezTo>
                    <a:lnTo>
                      <a:pt x="14" y="8"/>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7" name="Freeform 95"/>
              <p:cNvSpPr/>
              <p:nvPr/>
            </p:nvSpPr>
            <p:spPr bwMode="auto">
              <a:xfrm>
                <a:off x="5514976" y="3036888"/>
                <a:ext cx="165100" cy="179387"/>
              </a:xfrm>
              <a:custGeom>
                <a:avLst/>
                <a:gdLst>
                  <a:gd name="T0" fmla="*/ 28 w 55"/>
                  <a:gd name="T1" fmla="*/ 0 h 60"/>
                  <a:gd name="T2" fmla="*/ 28 w 55"/>
                  <a:gd name="T3" fmla="*/ 0 h 60"/>
                  <a:gd name="T4" fmla="*/ 0 w 55"/>
                  <a:gd name="T5" fmla="*/ 28 h 60"/>
                  <a:gd name="T6" fmla="*/ 0 w 55"/>
                  <a:gd name="T7" fmla="*/ 36 h 60"/>
                  <a:gd name="T8" fmla="*/ 55 w 55"/>
                  <a:gd name="T9" fmla="*/ 60 h 60"/>
                  <a:gd name="T10" fmla="*/ 55 w 55"/>
                  <a:gd name="T11" fmla="*/ 28 h 60"/>
                  <a:gd name="T12" fmla="*/ 28 w 55"/>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55" h="60">
                    <a:moveTo>
                      <a:pt x="28" y="0"/>
                    </a:moveTo>
                    <a:cubicBezTo>
                      <a:pt x="28" y="0"/>
                      <a:pt x="28" y="0"/>
                      <a:pt x="28" y="0"/>
                    </a:cubicBezTo>
                    <a:cubicBezTo>
                      <a:pt x="12" y="0"/>
                      <a:pt x="0" y="13"/>
                      <a:pt x="0" y="28"/>
                    </a:cubicBezTo>
                    <a:cubicBezTo>
                      <a:pt x="0" y="36"/>
                      <a:pt x="0" y="36"/>
                      <a:pt x="0" y="36"/>
                    </a:cubicBezTo>
                    <a:cubicBezTo>
                      <a:pt x="18" y="45"/>
                      <a:pt x="36" y="53"/>
                      <a:pt x="55" y="60"/>
                    </a:cubicBezTo>
                    <a:cubicBezTo>
                      <a:pt x="55" y="28"/>
                      <a:pt x="55" y="28"/>
                      <a:pt x="55" y="28"/>
                    </a:cubicBezTo>
                    <a:cubicBezTo>
                      <a:pt x="55" y="13"/>
                      <a:pt x="43" y="0"/>
                      <a:pt x="28"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8" name="Freeform 96"/>
              <p:cNvSpPr>
                <a:spLocks noEditPoints="1"/>
              </p:cNvSpPr>
              <p:nvPr/>
            </p:nvSpPr>
            <p:spPr bwMode="auto">
              <a:xfrm>
                <a:off x="5503863" y="3024188"/>
                <a:ext cx="187325" cy="203200"/>
              </a:xfrm>
              <a:custGeom>
                <a:avLst/>
                <a:gdLst>
                  <a:gd name="T0" fmla="*/ 59 w 63"/>
                  <a:gd name="T1" fmla="*/ 68 h 68"/>
                  <a:gd name="T2" fmla="*/ 58 w 63"/>
                  <a:gd name="T3" fmla="*/ 67 h 68"/>
                  <a:gd name="T4" fmla="*/ 2 w 63"/>
                  <a:gd name="T5" fmla="*/ 44 h 68"/>
                  <a:gd name="T6" fmla="*/ 0 w 63"/>
                  <a:gd name="T7" fmla="*/ 40 h 68"/>
                  <a:gd name="T8" fmla="*/ 0 w 63"/>
                  <a:gd name="T9" fmla="*/ 32 h 68"/>
                  <a:gd name="T10" fmla="*/ 32 w 63"/>
                  <a:gd name="T11" fmla="*/ 0 h 68"/>
                  <a:gd name="T12" fmla="*/ 32 w 63"/>
                  <a:gd name="T13" fmla="*/ 0 h 68"/>
                  <a:gd name="T14" fmla="*/ 63 w 63"/>
                  <a:gd name="T15" fmla="*/ 32 h 68"/>
                  <a:gd name="T16" fmla="*/ 63 w 63"/>
                  <a:gd name="T17" fmla="*/ 64 h 68"/>
                  <a:gd name="T18" fmla="*/ 62 w 63"/>
                  <a:gd name="T19" fmla="*/ 67 h 68"/>
                  <a:gd name="T20" fmla="*/ 59 w 63"/>
                  <a:gd name="T21" fmla="*/ 68 h 68"/>
                  <a:gd name="T22" fmla="*/ 8 w 63"/>
                  <a:gd name="T23" fmla="*/ 38 h 68"/>
                  <a:gd name="T24" fmla="*/ 55 w 63"/>
                  <a:gd name="T25" fmla="*/ 58 h 68"/>
                  <a:gd name="T26" fmla="*/ 55 w 63"/>
                  <a:gd name="T27" fmla="*/ 32 h 68"/>
                  <a:gd name="T28" fmla="*/ 32 w 63"/>
                  <a:gd name="T29" fmla="*/ 8 h 68"/>
                  <a:gd name="T30" fmla="*/ 8 w 63"/>
                  <a:gd name="T31" fmla="*/ 32 h 68"/>
                  <a:gd name="T32" fmla="*/ 8 w 63"/>
                  <a:gd name="T33" fmla="*/ 3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68">
                    <a:moveTo>
                      <a:pt x="59" y="68"/>
                    </a:moveTo>
                    <a:cubicBezTo>
                      <a:pt x="59" y="68"/>
                      <a:pt x="58" y="68"/>
                      <a:pt x="58" y="67"/>
                    </a:cubicBezTo>
                    <a:cubicBezTo>
                      <a:pt x="39" y="61"/>
                      <a:pt x="20" y="53"/>
                      <a:pt x="2" y="44"/>
                    </a:cubicBezTo>
                    <a:cubicBezTo>
                      <a:pt x="1" y="43"/>
                      <a:pt x="0" y="42"/>
                      <a:pt x="0" y="40"/>
                    </a:cubicBezTo>
                    <a:cubicBezTo>
                      <a:pt x="0" y="32"/>
                      <a:pt x="0" y="32"/>
                      <a:pt x="0" y="32"/>
                    </a:cubicBezTo>
                    <a:cubicBezTo>
                      <a:pt x="0" y="14"/>
                      <a:pt x="14" y="0"/>
                      <a:pt x="32" y="0"/>
                    </a:cubicBezTo>
                    <a:cubicBezTo>
                      <a:pt x="32" y="0"/>
                      <a:pt x="32" y="0"/>
                      <a:pt x="32" y="0"/>
                    </a:cubicBezTo>
                    <a:cubicBezTo>
                      <a:pt x="49" y="0"/>
                      <a:pt x="63" y="14"/>
                      <a:pt x="63" y="32"/>
                    </a:cubicBezTo>
                    <a:cubicBezTo>
                      <a:pt x="63" y="64"/>
                      <a:pt x="63" y="64"/>
                      <a:pt x="63" y="64"/>
                    </a:cubicBezTo>
                    <a:cubicBezTo>
                      <a:pt x="63" y="65"/>
                      <a:pt x="63" y="66"/>
                      <a:pt x="62" y="67"/>
                    </a:cubicBezTo>
                    <a:cubicBezTo>
                      <a:pt x="61" y="67"/>
                      <a:pt x="60" y="68"/>
                      <a:pt x="59" y="68"/>
                    </a:cubicBezTo>
                    <a:close/>
                    <a:moveTo>
                      <a:pt x="8" y="38"/>
                    </a:moveTo>
                    <a:cubicBezTo>
                      <a:pt x="23" y="45"/>
                      <a:pt x="39" y="52"/>
                      <a:pt x="55" y="58"/>
                    </a:cubicBezTo>
                    <a:cubicBezTo>
                      <a:pt x="55" y="32"/>
                      <a:pt x="55" y="32"/>
                      <a:pt x="55" y="32"/>
                    </a:cubicBezTo>
                    <a:cubicBezTo>
                      <a:pt x="55" y="19"/>
                      <a:pt x="45" y="8"/>
                      <a:pt x="32" y="8"/>
                    </a:cubicBezTo>
                    <a:cubicBezTo>
                      <a:pt x="19" y="8"/>
                      <a:pt x="8" y="19"/>
                      <a:pt x="8" y="32"/>
                    </a:cubicBezTo>
                    <a:lnTo>
                      <a:pt x="8" y="38"/>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9" name="Freeform 97"/>
              <p:cNvSpPr/>
              <p:nvPr/>
            </p:nvSpPr>
            <p:spPr bwMode="auto">
              <a:xfrm>
                <a:off x="5846763" y="3036888"/>
                <a:ext cx="166688" cy="244475"/>
              </a:xfrm>
              <a:custGeom>
                <a:avLst/>
                <a:gdLst>
                  <a:gd name="T0" fmla="*/ 28 w 56"/>
                  <a:gd name="T1" fmla="*/ 0 h 82"/>
                  <a:gd name="T2" fmla="*/ 0 w 56"/>
                  <a:gd name="T3" fmla="*/ 28 h 82"/>
                  <a:gd name="T4" fmla="*/ 0 w 56"/>
                  <a:gd name="T5" fmla="*/ 75 h 82"/>
                  <a:gd name="T6" fmla="*/ 56 w 56"/>
                  <a:gd name="T7" fmla="*/ 82 h 82"/>
                  <a:gd name="T8" fmla="*/ 56 w 56"/>
                  <a:gd name="T9" fmla="*/ 28 h 82"/>
                  <a:gd name="T10" fmla="*/ 28 w 56"/>
                  <a:gd name="T11" fmla="*/ 0 h 82"/>
                </a:gdLst>
                <a:ahLst/>
                <a:cxnLst>
                  <a:cxn ang="0">
                    <a:pos x="T0" y="T1"/>
                  </a:cxn>
                  <a:cxn ang="0">
                    <a:pos x="T2" y="T3"/>
                  </a:cxn>
                  <a:cxn ang="0">
                    <a:pos x="T4" y="T5"/>
                  </a:cxn>
                  <a:cxn ang="0">
                    <a:pos x="T6" y="T7"/>
                  </a:cxn>
                  <a:cxn ang="0">
                    <a:pos x="T8" y="T9"/>
                  </a:cxn>
                  <a:cxn ang="0">
                    <a:pos x="T10" y="T11"/>
                  </a:cxn>
                </a:cxnLst>
                <a:rect l="0" t="0" r="r" b="b"/>
                <a:pathLst>
                  <a:path w="56" h="82">
                    <a:moveTo>
                      <a:pt x="28" y="0"/>
                    </a:moveTo>
                    <a:cubicBezTo>
                      <a:pt x="13" y="0"/>
                      <a:pt x="0" y="13"/>
                      <a:pt x="0" y="28"/>
                    </a:cubicBezTo>
                    <a:cubicBezTo>
                      <a:pt x="0" y="75"/>
                      <a:pt x="0" y="75"/>
                      <a:pt x="0" y="75"/>
                    </a:cubicBezTo>
                    <a:cubicBezTo>
                      <a:pt x="18" y="78"/>
                      <a:pt x="37" y="81"/>
                      <a:pt x="56" y="82"/>
                    </a:cubicBezTo>
                    <a:cubicBezTo>
                      <a:pt x="56" y="28"/>
                      <a:pt x="56" y="28"/>
                      <a:pt x="56" y="28"/>
                    </a:cubicBezTo>
                    <a:cubicBezTo>
                      <a:pt x="56" y="13"/>
                      <a:pt x="43" y="0"/>
                      <a:pt x="28"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0" name="Freeform 98"/>
              <p:cNvSpPr>
                <a:spLocks noEditPoints="1"/>
              </p:cNvSpPr>
              <p:nvPr/>
            </p:nvSpPr>
            <p:spPr bwMode="auto">
              <a:xfrm>
                <a:off x="5834063" y="3024188"/>
                <a:ext cx="192088" cy="269875"/>
              </a:xfrm>
              <a:custGeom>
                <a:avLst/>
                <a:gdLst>
                  <a:gd name="T0" fmla="*/ 60 w 64"/>
                  <a:gd name="T1" fmla="*/ 90 h 90"/>
                  <a:gd name="T2" fmla="*/ 59 w 64"/>
                  <a:gd name="T3" fmla="*/ 90 h 90"/>
                  <a:gd name="T4" fmla="*/ 3 w 64"/>
                  <a:gd name="T5" fmla="*/ 83 h 90"/>
                  <a:gd name="T6" fmla="*/ 0 w 64"/>
                  <a:gd name="T7" fmla="*/ 79 h 90"/>
                  <a:gd name="T8" fmla="*/ 0 w 64"/>
                  <a:gd name="T9" fmla="*/ 32 h 90"/>
                  <a:gd name="T10" fmla="*/ 32 w 64"/>
                  <a:gd name="T11" fmla="*/ 0 h 90"/>
                  <a:gd name="T12" fmla="*/ 64 w 64"/>
                  <a:gd name="T13" fmla="*/ 32 h 90"/>
                  <a:gd name="T14" fmla="*/ 64 w 64"/>
                  <a:gd name="T15" fmla="*/ 86 h 90"/>
                  <a:gd name="T16" fmla="*/ 62 w 64"/>
                  <a:gd name="T17" fmla="*/ 89 h 90"/>
                  <a:gd name="T18" fmla="*/ 60 w 64"/>
                  <a:gd name="T19" fmla="*/ 90 h 90"/>
                  <a:gd name="T20" fmla="*/ 8 w 64"/>
                  <a:gd name="T21" fmla="*/ 75 h 90"/>
                  <a:gd name="T22" fmla="*/ 56 w 64"/>
                  <a:gd name="T23" fmla="*/ 82 h 90"/>
                  <a:gd name="T24" fmla="*/ 56 w 64"/>
                  <a:gd name="T25" fmla="*/ 32 h 90"/>
                  <a:gd name="T26" fmla="*/ 32 w 64"/>
                  <a:gd name="T27" fmla="*/ 8 h 90"/>
                  <a:gd name="T28" fmla="*/ 8 w 64"/>
                  <a:gd name="T29" fmla="*/ 32 h 90"/>
                  <a:gd name="T30" fmla="*/ 8 w 64"/>
                  <a:gd name="T31" fmla="*/ 7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90">
                    <a:moveTo>
                      <a:pt x="60" y="90"/>
                    </a:moveTo>
                    <a:cubicBezTo>
                      <a:pt x="59" y="90"/>
                      <a:pt x="59" y="90"/>
                      <a:pt x="59" y="90"/>
                    </a:cubicBezTo>
                    <a:cubicBezTo>
                      <a:pt x="40" y="89"/>
                      <a:pt x="22" y="86"/>
                      <a:pt x="3" y="83"/>
                    </a:cubicBezTo>
                    <a:cubicBezTo>
                      <a:pt x="2" y="82"/>
                      <a:pt x="0" y="81"/>
                      <a:pt x="0" y="79"/>
                    </a:cubicBezTo>
                    <a:cubicBezTo>
                      <a:pt x="0" y="32"/>
                      <a:pt x="0" y="32"/>
                      <a:pt x="0" y="32"/>
                    </a:cubicBezTo>
                    <a:cubicBezTo>
                      <a:pt x="0" y="14"/>
                      <a:pt x="14" y="0"/>
                      <a:pt x="32" y="0"/>
                    </a:cubicBezTo>
                    <a:cubicBezTo>
                      <a:pt x="49" y="0"/>
                      <a:pt x="64" y="14"/>
                      <a:pt x="64" y="32"/>
                    </a:cubicBezTo>
                    <a:cubicBezTo>
                      <a:pt x="64" y="86"/>
                      <a:pt x="64" y="86"/>
                      <a:pt x="64" y="86"/>
                    </a:cubicBezTo>
                    <a:cubicBezTo>
                      <a:pt x="64" y="87"/>
                      <a:pt x="63" y="88"/>
                      <a:pt x="62" y="89"/>
                    </a:cubicBezTo>
                    <a:cubicBezTo>
                      <a:pt x="62" y="89"/>
                      <a:pt x="61" y="90"/>
                      <a:pt x="60" y="90"/>
                    </a:cubicBezTo>
                    <a:close/>
                    <a:moveTo>
                      <a:pt x="8" y="75"/>
                    </a:moveTo>
                    <a:cubicBezTo>
                      <a:pt x="24" y="78"/>
                      <a:pt x="40" y="80"/>
                      <a:pt x="56" y="82"/>
                    </a:cubicBezTo>
                    <a:cubicBezTo>
                      <a:pt x="56" y="32"/>
                      <a:pt x="56" y="32"/>
                      <a:pt x="56" y="32"/>
                    </a:cubicBezTo>
                    <a:cubicBezTo>
                      <a:pt x="56" y="19"/>
                      <a:pt x="45" y="8"/>
                      <a:pt x="32" y="8"/>
                    </a:cubicBezTo>
                    <a:cubicBezTo>
                      <a:pt x="19" y="8"/>
                      <a:pt x="8" y="19"/>
                      <a:pt x="8" y="32"/>
                    </a:cubicBezTo>
                    <a:lnTo>
                      <a:pt x="8" y="75"/>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1" name="Freeform 99"/>
              <p:cNvSpPr/>
              <p:nvPr/>
            </p:nvSpPr>
            <p:spPr bwMode="auto">
              <a:xfrm>
                <a:off x="6178551" y="3036888"/>
                <a:ext cx="166688" cy="244475"/>
              </a:xfrm>
              <a:custGeom>
                <a:avLst/>
                <a:gdLst>
                  <a:gd name="T0" fmla="*/ 28 w 56"/>
                  <a:gd name="T1" fmla="*/ 0 h 82"/>
                  <a:gd name="T2" fmla="*/ 0 w 56"/>
                  <a:gd name="T3" fmla="*/ 28 h 82"/>
                  <a:gd name="T4" fmla="*/ 0 w 56"/>
                  <a:gd name="T5" fmla="*/ 82 h 82"/>
                  <a:gd name="T6" fmla="*/ 56 w 56"/>
                  <a:gd name="T7" fmla="*/ 75 h 82"/>
                  <a:gd name="T8" fmla="*/ 56 w 56"/>
                  <a:gd name="T9" fmla="*/ 28 h 82"/>
                  <a:gd name="T10" fmla="*/ 28 w 56"/>
                  <a:gd name="T11" fmla="*/ 0 h 82"/>
                </a:gdLst>
                <a:ahLst/>
                <a:cxnLst>
                  <a:cxn ang="0">
                    <a:pos x="T0" y="T1"/>
                  </a:cxn>
                  <a:cxn ang="0">
                    <a:pos x="T2" y="T3"/>
                  </a:cxn>
                  <a:cxn ang="0">
                    <a:pos x="T4" y="T5"/>
                  </a:cxn>
                  <a:cxn ang="0">
                    <a:pos x="T6" y="T7"/>
                  </a:cxn>
                  <a:cxn ang="0">
                    <a:pos x="T8" y="T9"/>
                  </a:cxn>
                  <a:cxn ang="0">
                    <a:pos x="T10" y="T11"/>
                  </a:cxn>
                </a:cxnLst>
                <a:rect l="0" t="0" r="r" b="b"/>
                <a:pathLst>
                  <a:path w="56" h="82">
                    <a:moveTo>
                      <a:pt x="28" y="0"/>
                    </a:moveTo>
                    <a:cubicBezTo>
                      <a:pt x="13" y="0"/>
                      <a:pt x="0" y="13"/>
                      <a:pt x="0" y="28"/>
                    </a:cubicBezTo>
                    <a:cubicBezTo>
                      <a:pt x="0" y="82"/>
                      <a:pt x="0" y="82"/>
                      <a:pt x="0" y="82"/>
                    </a:cubicBezTo>
                    <a:cubicBezTo>
                      <a:pt x="19" y="81"/>
                      <a:pt x="38" y="78"/>
                      <a:pt x="56" y="75"/>
                    </a:cubicBezTo>
                    <a:cubicBezTo>
                      <a:pt x="56" y="28"/>
                      <a:pt x="56" y="28"/>
                      <a:pt x="56" y="28"/>
                    </a:cubicBezTo>
                    <a:cubicBezTo>
                      <a:pt x="56" y="13"/>
                      <a:pt x="43" y="0"/>
                      <a:pt x="28"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2" name="Freeform 100"/>
              <p:cNvSpPr>
                <a:spLocks noEditPoints="1"/>
              </p:cNvSpPr>
              <p:nvPr/>
            </p:nvSpPr>
            <p:spPr bwMode="auto">
              <a:xfrm>
                <a:off x="6165851" y="3024188"/>
                <a:ext cx="190500" cy="269875"/>
              </a:xfrm>
              <a:custGeom>
                <a:avLst/>
                <a:gdLst>
                  <a:gd name="T0" fmla="*/ 4 w 64"/>
                  <a:gd name="T1" fmla="*/ 90 h 90"/>
                  <a:gd name="T2" fmla="*/ 2 w 64"/>
                  <a:gd name="T3" fmla="*/ 89 h 90"/>
                  <a:gd name="T4" fmla="*/ 0 w 64"/>
                  <a:gd name="T5" fmla="*/ 86 h 90"/>
                  <a:gd name="T6" fmla="*/ 0 w 64"/>
                  <a:gd name="T7" fmla="*/ 32 h 90"/>
                  <a:gd name="T8" fmla="*/ 32 w 64"/>
                  <a:gd name="T9" fmla="*/ 0 h 90"/>
                  <a:gd name="T10" fmla="*/ 64 w 64"/>
                  <a:gd name="T11" fmla="*/ 32 h 90"/>
                  <a:gd name="T12" fmla="*/ 64 w 64"/>
                  <a:gd name="T13" fmla="*/ 79 h 90"/>
                  <a:gd name="T14" fmla="*/ 61 w 64"/>
                  <a:gd name="T15" fmla="*/ 83 h 90"/>
                  <a:gd name="T16" fmla="*/ 5 w 64"/>
                  <a:gd name="T17" fmla="*/ 90 h 90"/>
                  <a:gd name="T18" fmla="*/ 4 w 64"/>
                  <a:gd name="T19" fmla="*/ 90 h 90"/>
                  <a:gd name="T20" fmla="*/ 32 w 64"/>
                  <a:gd name="T21" fmla="*/ 8 h 90"/>
                  <a:gd name="T22" fmla="*/ 8 w 64"/>
                  <a:gd name="T23" fmla="*/ 32 h 90"/>
                  <a:gd name="T24" fmla="*/ 8 w 64"/>
                  <a:gd name="T25" fmla="*/ 82 h 90"/>
                  <a:gd name="T26" fmla="*/ 56 w 64"/>
                  <a:gd name="T27" fmla="*/ 75 h 90"/>
                  <a:gd name="T28" fmla="*/ 56 w 64"/>
                  <a:gd name="T29" fmla="*/ 32 h 90"/>
                  <a:gd name="T30" fmla="*/ 32 w 64"/>
                  <a:gd name="T31" fmla="*/ 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90">
                    <a:moveTo>
                      <a:pt x="4" y="90"/>
                    </a:moveTo>
                    <a:cubicBezTo>
                      <a:pt x="3" y="90"/>
                      <a:pt x="2" y="89"/>
                      <a:pt x="2" y="89"/>
                    </a:cubicBezTo>
                    <a:cubicBezTo>
                      <a:pt x="1" y="88"/>
                      <a:pt x="0" y="87"/>
                      <a:pt x="0" y="86"/>
                    </a:cubicBezTo>
                    <a:cubicBezTo>
                      <a:pt x="0" y="32"/>
                      <a:pt x="0" y="32"/>
                      <a:pt x="0" y="32"/>
                    </a:cubicBezTo>
                    <a:cubicBezTo>
                      <a:pt x="0" y="14"/>
                      <a:pt x="15" y="0"/>
                      <a:pt x="32" y="0"/>
                    </a:cubicBezTo>
                    <a:cubicBezTo>
                      <a:pt x="50" y="0"/>
                      <a:pt x="64" y="14"/>
                      <a:pt x="64" y="32"/>
                    </a:cubicBezTo>
                    <a:cubicBezTo>
                      <a:pt x="64" y="79"/>
                      <a:pt x="64" y="79"/>
                      <a:pt x="64" y="79"/>
                    </a:cubicBezTo>
                    <a:cubicBezTo>
                      <a:pt x="64" y="81"/>
                      <a:pt x="62" y="82"/>
                      <a:pt x="61" y="83"/>
                    </a:cubicBezTo>
                    <a:cubicBezTo>
                      <a:pt x="42" y="86"/>
                      <a:pt x="24" y="89"/>
                      <a:pt x="5" y="90"/>
                    </a:cubicBezTo>
                    <a:cubicBezTo>
                      <a:pt x="5" y="90"/>
                      <a:pt x="5" y="90"/>
                      <a:pt x="4" y="90"/>
                    </a:cubicBezTo>
                    <a:close/>
                    <a:moveTo>
                      <a:pt x="32" y="8"/>
                    </a:moveTo>
                    <a:cubicBezTo>
                      <a:pt x="19" y="8"/>
                      <a:pt x="8" y="19"/>
                      <a:pt x="8" y="32"/>
                    </a:cubicBezTo>
                    <a:cubicBezTo>
                      <a:pt x="8" y="82"/>
                      <a:pt x="8" y="82"/>
                      <a:pt x="8" y="82"/>
                    </a:cubicBezTo>
                    <a:cubicBezTo>
                      <a:pt x="24" y="80"/>
                      <a:pt x="40" y="78"/>
                      <a:pt x="56" y="75"/>
                    </a:cubicBezTo>
                    <a:cubicBezTo>
                      <a:pt x="56" y="32"/>
                      <a:pt x="56" y="32"/>
                      <a:pt x="56" y="32"/>
                    </a:cubicBezTo>
                    <a:cubicBezTo>
                      <a:pt x="56" y="19"/>
                      <a:pt x="45" y="8"/>
                      <a:pt x="32"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3" name="Freeform 101"/>
              <p:cNvSpPr/>
              <p:nvPr/>
            </p:nvSpPr>
            <p:spPr bwMode="auto">
              <a:xfrm>
                <a:off x="6511926" y="3036888"/>
                <a:ext cx="165100" cy="179387"/>
              </a:xfrm>
              <a:custGeom>
                <a:avLst/>
                <a:gdLst>
                  <a:gd name="T0" fmla="*/ 27 w 55"/>
                  <a:gd name="T1" fmla="*/ 0 h 60"/>
                  <a:gd name="T2" fmla="*/ 0 w 55"/>
                  <a:gd name="T3" fmla="*/ 28 h 60"/>
                  <a:gd name="T4" fmla="*/ 0 w 55"/>
                  <a:gd name="T5" fmla="*/ 60 h 60"/>
                  <a:gd name="T6" fmla="*/ 55 w 55"/>
                  <a:gd name="T7" fmla="*/ 36 h 60"/>
                  <a:gd name="T8" fmla="*/ 55 w 55"/>
                  <a:gd name="T9" fmla="*/ 28 h 60"/>
                  <a:gd name="T10" fmla="*/ 27 w 55"/>
                  <a:gd name="T11" fmla="*/ 0 h 60"/>
                </a:gdLst>
                <a:ahLst/>
                <a:cxnLst>
                  <a:cxn ang="0">
                    <a:pos x="T0" y="T1"/>
                  </a:cxn>
                  <a:cxn ang="0">
                    <a:pos x="T2" y="T3"/>
                  </a:cxn>
                  <a:cxn ang="0">
                    <a:pos x="T4" y="T5"/>
                  </a:cxn>
                  <a:cxn ang="0">
                    <a:pos x="T6" y="T7"/>
                  </a:cxn>
                  <a:cxn ang="0">
                    <a:pos x="T8" y="T9"/>
                  </a:cxn>
                  <a:cxn ang="0">
                    <a:pos x="T10" y="T11"/>
                  </a:cxn>
                </a:cxnLst>
                <a:rect l="0" t="0" r="r" b="b"/>
                <a:pathLst>
                  <a:path w="55" h="60">
                    <a:moveTo>
                      <a:pt x="27" y="0"/>
                    </a:moveTo>
                    <a:cubicBezTo>
                      <a:pt x="12" y="0"/>
                      <a:pt x="0" y="13"/>
                      <a:pt x="0" y="28"/>
                    </a:cubicBezTo>
                    <a:cubicBezTo>
                      <a:pt x="0" y="60"/>
                      <a:pt x="0" y="60"/>
                      <a:pt x="0" y="60"/>
                    </a:cubicBezTo>
                    <a:cubicBezTo>
                      <a:pt x="19" y="53"/>
                      <a:pt x="37" y="45"/>
                      <a:pt x="55" y="36"/>
                    </a:cubicBezTo>
                    <a:cubicBezTo>
                      <a:pt x="55" y="28"/>
                      <a:pt x="55" y="28"/>
                      <a:pt x="55" y="28"/>
                    </a:cubicBezTo>
                    <a:cubicBezTo>
                      <a:pt x="55" y="13"/>
                      <a:pt x="43" y="0"/>
                      <a:pt x="27"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4" name="Freeform 102"/>
              <p:cNvSpPr>
                <a:spLocks noEditPoints="1"/>
              </p:cNvSpPr>
              <p:nvPr/>
            </p:nvSpPr>
            <p:spPr bwMode="auto">
              <a:xfrm>
                <a:off x="6500813" y="3024188"/>
                <a:ext cx="187325" cy="203200"/>
              </a:xfrm>
              <a:custGeom>
                <a:avLst/>
                <a:gdLst>
                  <a:gd name="T0" fmla="*/ 4 w 63"/>
                  <a:gd name="T1" fmla="*/ 68 h 68"/>
                  <a:gd name="T2" fmla="*/ 1 w 63"/>
                  <a:gd name="T3" fmla="*/ 67 h 68"/>
                  <a:gd name="T4" fmla="*/ 0 w 63"/>
                  <a:gd name="T5" fmla="*/ 64 h 68"/>
                  <a:gd name="T6" fmla="*/ 0 w 63"/>
                  <a:gd name="T7" fmla="*/ 32 h 68"/>
                  <a:gd name="T8" fmla="*/ 31 w 63"/>
                  <a:gd name="T9" fmla="*/ 0 h 68"/>
                  <a:gd name="T10" fmla="*/ 63 w 63"/>
                  <a:gd name="T11" fmla="*/ 32 h 68"/>
                  <a:gd name="T12" fmla="*/ 63 w 63"/>
                  <a:gd name="T13" fmla="*/ 40 h 68"/>
                  <a:gd name="T14" fmla="*/ 61 w 63"/>
                  <a:gd name="T15" fmla="*/ 44 h 68"/>
                  <a:gd name="T16" fmla="*/ 5 w 63"/>
                  <a:gd name="T17" fmla="*/ 67 h 68"/>
                  <a:gd name="T18" fmla="*/ 4 w 63"/>
                  <a:gd name="T19" fmla="*/ 68 h 68"/>
                  <a:gd name="T20" fmla="*/ 31 w 63"/>
                  <a:gd name="T21" fmla="*/ 8 h 68"/>
                  <a:gd name="T22" fmla="*/ 8 w 63"/>
                  <a:gd name="T23" fmla="*/ 32 h 68"/>
                  <a:gd name="T24" fmla="*/ 8 w 63"/>
                  <a:gd name="T25" fmla="*/ 58 h 68"/>
                  <a:gd name="T26" fmla="*/ 55 w 63"/>
                  <a:gd name="T27" fmla="*/ 38 h 68"/>
                  <a:gd name="T28" fmla="*/ 55 w 63"/>
                  <a:gd name="T29" fmla="*/ 32 h 68"/>
                  <a:gd name="T30" fmla="*/ 31 w 63"/>
                  <a:gd name="T31" fmla="*/ 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8">
                    <a:moveTo>
                      <a:pt x="4" y="68"/>
                    </a:moveTo>
                    <a:cubicBezTo>
                      <a:pt x="3" y="68"/>
                      <a:pt x="2" y="67"/>
                      <a:pt x="1" y="67"/>
                    </a:cubicBezTo>
                    <a:cubicBezTo>
                      <a:pt x="0" y="66"/>
                      <a:pt x="0" y="65"/>
                      <a:pt x="0" y="64"/>
                    </a:cubicBezTo>
                    <a:cubicBezTo>
                      <a:pt x="0" y="32"/>
                      <a:pt x="0" y="32"/>
                      <a:pt x="0" y="32"/>
                    </a:cubicBezTo>
                    <a:cubicBezTo>
                      <a:pt x="0" y="14"/>
                      <a:pt x="14" y="0"/>
                      <a:pt x="31" y="0"/>
                    </a:cubicBezTo>
                    <a:cubicBezTo>
                      <a:pt x="49" y="0"/>
                      <a:pt x="63" y="14"/>
                      <a:pt x="63" y="32"/>
                    </a:cubicBezTo>
                    <a:cubicBezTo>
                      <a:pt x="63" y="40"/>
                      <a:pt x="63" y="40"/>
                      <a:pt x="63" y="40"/>
                    </a:cubicBezTo>
                    <a:cubicBezTo>
                      <a:pt x="63" y="42"/>
                      <a:pt x="62" y="43"/>
                      <a:pt x="61" y="44"/>
                    </a:cubicBezTo>
                    <a:cubicBezTo>
                      <a:pt x="43" y="53"/>
                      <a:pt x="24" y="61"/>
                      <a:pt x="5" y="67"/>
                    </a:cubicBezTo>
                    <a:cubicBezTo>
                      <a:pt x="5" y="68"/>
                      <a:pt x="4" y="68"/>
                      <a:pt x="4" y="68"/>
                    </a:cubicBezTo>
                    <a:close/>
                    <a:moveTo>
                      <a:pt x="31" y="8"/>
                    </a:moveTo>
                    <a:cubicBezTo>
                      <a:pt x="18" y="8"/>
                      <a:pt x="8" y="19"/>
                      <a:pt x="8" y="32"/>
                    </a:cubicBezTo>
                    <a:cubicBezTo>
                      <a:pt x="8" y="58"/>
                      <a:pt x="8" y="58"/>
                      <a:pt x="8" y="58"/>
                    </a:cubicBezTo>
                    <a:cubicBezTo>
                      <a:pt x="24" y="52"/>
                      <a:pt x="40" y="45"/>
                      <a:pt x="55" y="38"/>
                    </a:cubicBezTo>
                    <a:cubicBezTo>
                      <a:pt x="55" y="32"/>
                      <a:pt x="55" y="32"/>
                      <a:pt x="55" y="32"/>
                    </a:cubicBezTo>
                    <a:cubicBezTo>
                      <a:pt x="55" y="19"/>
                      <a:pt x="44" y="8"/>
                      <a:pt x="31"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5" name="Freeform 103"/>
              <p:cNvSpPr/>
              <p:nvPr/>
            </p:nvSpPr>
            <p:spPr bwMode="auto">
              <a:xfrm>
                <a:off x="5834063" y="2881313"/>
                <a:ext cx="806450" cy="131762"/>
              </a:xfrm>
              <a:custGeom>
                <a:avLst/>
                <a:gdLst>
                  <a:gd name="T0" fmla="*/ 108 w 270"/>
                  <a:gd name="T1" fmla="*/ 43 h 44"/>
                  <a:gd name="T2" fmla="*/ 270 w 270"/>
                  <a:gd name="T3" fmla="*/ 0 h 44"/>
                  <a:gd name="T4" fmla="*/ 0 w 270"/>
                  <a:gd name="T5" fmla="*/ 0 h 44"/>
                  <a:gd name="T6" fmla="*/ 108 w 270"/>
                  <a:gd name="T7" fmla="*/ 43 h 44"/>
                </a:gdLst>
                <a:ahLst/>
                <a:cxnLst>
                  <a:cxn ang="0">
                    <a:pos x="T0" y="T1"/>
                  </a:cxn>
                  <a:cxn ang="0">
                    <a:pos x="T2" y="T3"/>
                  </a:cxn>
                  <a:cxn ang="0">
                    <a:pos x="T4" y="T5"/>
                  </a:cxn>
                  <a:cxn ang="0">
                    <a:pos x="T6" y="T7"/>
                  </a:cxn>
                </a:cxnLst>
                <a:rect l="0" t="0" r="r" b="b"/>
                <a:pathLst>
                  <a:path w="270" h="44">
                    <a:moveTo>
                      <a:pt x="108" y="43"/>
                    </a:moveTo>
                    <a:cubicBezTo>
                      <a:pt x="164" y="42"/>
                      <a:pt x="220" y="26"/>
                      <a:pt x="270" y="0"/>
                    </a:cubicBezTo>
                    <a:cubicBezTo>
                      <a:pt x="0" y="0"/>
                      <a:pt x="0" y="0"/>
                      <a:pt x="0" y="0"/>
                    </a:cubicBezTo>
                    <a:cubicBezTo>
                      <a:pt x="16" y="20"/>
                      <a:pt x="48" y="44"/>
                      <a:pt x="108" y="43"/>
                    </a:cubicBezTo>
                    <a:close/>
                  </a:path>
                </a:pathLst>
              </a:custGeom>
              <a:solidFill>
                <a:srgbClr val="EB837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6" name="Freeform 104"/>
              <p:cNvSpPr/>
              <p:nvPr/>
            </p:nvSpPr>
            <p:spPr bwMode="auto">
              <a:xfrm>
                <a:off x="5765801" y="1025525"/>
                <a:ext cx="1535113" cy="1919287"/>
              </a:xfrm>
              <a:custGeom>
                <a:avLst/>
                <a:gdLst>
                  <a:gd name="T0" fmla="*/ 171 w 514"/>
                  <a:gd name="T1" fmla="*/ 229 h 642"/>
                  <a:gd name="T2" fmla="*/ 201 w 514"/>
                  <a:gd name="T3" fmla="*/ 253 h 642"/>
                  <a:gd name="T4" fmla="*/ 232 w 514"/>
                  <a:gd name="T5" fmla="*/ 243 h 642"/>
                  <a:gd name="T6" fmla="*/ 317 w 514"/>
                  <a:gd name="T7" fmla="*/ 235 h 642"/>
                  <a:gd name="T8" fmla="*/ 384 w 514"/>
                  <a:gd name="T9" fmla="*/ 353 h 642"/>
                  <a:gd name="T10" fmla="*/ 266 w 514"/>
                  <a:gd name="T11" fmla="*/ 505 h 642"/>
                  <a:gd name="T12" fmla="*/ 50 w 514"/>
                  <a:gd name="T13" fmla="*/ 482 h 642"/>
                  <a:gd name="T14" fmla="*/ 30 w 514"/>
                  <a:gd name="T15" fmla="*/ 456 h 642"/>
                  <a:gd name="T16" fmla="*/ 30 w 514"/>
                  <a:gd name="T17" fmla="*/ 530 h 642"/>
                  <a:gd name="T18" fmla="*/ 5 w 514"/>
                  <a:gd name="T19" fmla="*/ 562 h 642"/>
                  <a:gd name="T20" fmla="*/ 138 w 514"/>
                  <a:gd name="T21" fmla="*/ 640 h 642"/>
                  <a:gd name="T22" fmla="*/ 425 w 514"/>
                  <a:gd name="T23" fmla="*/ 506 h 642"/>
                  <a:gd name="T24" fmla="*/ 508 w 514"/>
                  <a:gd name="T25" fmla="*/ 283 h 642"/>
                  <a:gd name="T26" fmla="*/ 358 w 514"/>
                  <a:gd name="T27" fmla="*/ 0 h 642"/>
                  <a:gd name="T28" fmla="*/ 171 w 514"/>
                  <a:gd name="T29" fmla="*/ 22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4" h="642">
                    <a:moveTo>
                      <a:pt x="171" y="229"/>
                    </a:moveTo>
                    <a:cubicBezTo>
                      <a:pt x="171" y="229"/>
                      <a:pt x="196" y="250"/>
                      <a:pt x="201" y="253"/>
                    </a:cubicBezTo>
                    <a:cubicBezTo>
                      <a:pt x="211" y="259"/>
                      <a:pt x="215" y="252"/>
                      <a:pt x="232" y="243"/>
                    </a:cubicBezTo>
                    <a:cubicBezTo>
                      <a:pt x="259" y="228"/>
                      <a:pt x="293" y="224"/>
                      <a:pt x="317" y="235"/>
                    </a:cubicBezTo>
                    <a:cubicBezTo>
                      <a:pt x="348" y="249"/>
                      <a:pt x="384" y="300"/>
                      <a:pt x="384" y="353"/>
                    </a:cubicBezTo>
                    <a:cubicBezTo>
                      <a:pt x="384" y="416"/>
                      <a:pt x="353" y="453"/>
                      <a:pt x="266" y="505"/>
                    </a:cubicBezTo>
                    <a:cubicBezTo>
                      <a:pt x="180" y="557"/>
                      <a:pt x="84" y="597"/>
                      <a:pt x="50" y="482"/>
                    </a:cubicBezTo>
                    <a:cubicBezTo>
                      <a:pt x="30" y="456"/>
                      <a:pt x="30" y="456"/>
                      <a:pt x="30" y="456"/>
                    </a:cubicBezTo>
                    <a:cubicBezTo>
                      <a:pt x="30" y="456"/>
                      <a:pt x="48" y="517"/>
                      <a:pt x="30" y="530"/>
                    </a:cubicBezTo>
                    <a:cubicBezTo>
                      <a:pt x="13" y="542"/>
                      <a:pt x="0" y="543"/>
                      <a:pt x="5" y="562"/>
                    </a:cubicBezTo>
                    <a:cubicBezTo>
                      <a:pt x="9" y="579"/>
                      <a:pt x="40" y="642"/>
                      <a:pt x="138" y="640"/>
                    </a:cubicBezTo>
                    <a:cubicBezTo>
                      <a:pt x="244" y="638"/>
                      <a:pt x="352" y="583"/>
                      <a:pt x="425" y="506"/>
                    </a:cubicBezTo>
                    <a:cubicBezTo>
                      <a:pt x="497" y="431"/>
                      <a:pt x="514" y="352"/>
                      <a:pt x="508" y="283"/>
                    </a:cubicBezTo>
                    <a:cubicBezTo>
                      <a:pt x="501" y="215"/>
                      <a:pt x="432" y="68"/>
                      <a:pt x="358" y="0"/>
                    </a:cubicBezTo>
                    <a:lnTo>
                      <a:pt x="171" y="229"/>
                    </a:lnTo>
                    <a:close/>
                  </a:path>
                </a:pathLst>
              </a:custGeom>
              <a:solidFill>
                <a:srgbClr val="5FC3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7" name="Freeform 105"/>
              <p:cNvSpPr>
                <a:spLocks noEditPoints="1"/>
              </p:cNvSpPr>
              <p:nvPr/>
            </p:nvSpPr>
            <p:spPr bwMode="auto">
              <a:xfrm>
                <a:off x="5754688" y="1014413"/>
                <a:ext cx="1563688" cy="1938337"/>
              </a:xfrm>
              <a:custGeom>
                <a:avLst/>
                <a:gdLst>
                  <a:gd name="T0" fmla="*/ 137 w 524"/>
                  <a:gd name="T1" fmla="*/ 649 h 649"/>
                  <a:gd name="T2" fmla="*/ 5 w 524"/>
                  <a:gd name="T3" fmla="*/ 567 h 649"/>
                  <a:gd name="T4" fmla="*/ 20 w 524"/>
                  <a:gd name="T5" fmla="*/ 538 h 649"/>
                  <a:gd name="T6" fmla="*/ 32 w 524"/>
                  <a:gd name="T7" fmla="*/ 531 h 649"/>
                  <a:gd name="T8" fmla="*/ 30 w 524"/>
                  <a:gd name="T9" fmla="*/ 462 h 649"/>
                  <a:gd name="T10" fmla="*/ 32 w 524"/>
                  <a:gd name="T11" fmla="*/ 457 h 649"/>
                  <a:gd name="T12" fmla="*/ 37 w 524"/>
                  <a:gd name="T13" fmla="*/ 458 h 649"/>
                  <a:gd name="T14" fmla="*/ 57 w 524"/>
                  <a:gd name="T15" fmla="*/ 484 h 649"/>
                  <a:gd name="T16" fmla="*/ 57 w 524"/>
                  <a:gd name="T17" fmla="*/ 485 h 649"/>
                  <a:gd name="T18" fmla="*/ 108 w 524"/>
                  <a:gd name="T19" fmla="*/ 552 h 649"/>
                  <a:gd name="T20" fmla="*/ 268 w 524"/>
                  <a:gd name="T21" fmla="*/ 506 h 649"/>
                  <a:gd name="T22" fmla="*/ 384 w 524"/>
                  <a:gd name="T23" fmla="*/ 357 h 649"/>
                  <a:gd name="T24" fmla="*/ 319 w 524"/>
                  <a:gd name="T25" fmla="*/ 243 h 649"/>
                  <a:gd name="T26" fmla="*/ 237 w 524"/>
                  <a:gd name="T27" fmla="*/ 250 h 649"/>
                  <a:gd name="T28" fmla="*/ 227 w 524"/>
                  <a:gd name="T29" fmla="*/ 256 h 649"/>
                  <a:gd name="T30" fmla="*/ 203 w 524"/>
                  <a:gd name="T31" fmla="*/ 260 h 649"/>
                  <a:gd name="T32" fmla="*/ 173 w 524"/>
                  <a:gd name="T33" fmla="*/ 236 h 649"/>
                  <a:gd name="T34" fmla="*/ 172 w 524"/>
                  <a:gd name="T35" fmla="*/ 230 h 649"/>
                  <a:gd name="T36" fmla="*/ 358 w 524"/>
                  <a:gd name="T37" fmla="*/ 1 h 649"/>
                  <a:gd name="T38" fmla="*/ 361 w 524"/>
                  <a:gd name="T39" fmla="*/ 0 h 649"/>
                  <a:gd name="T40" fmla="*/ 364 w 524"/>
                  <a:gd name="T41" fmla="*/ 1 h 649"/>
                  <a:gd name="T42" fmla="*/ 516 w 524"/>
                  <a:gd name="T43" fmla="*/ 287 h 649"/>
                  <a:gd name="T44" fmla="*/ 432 w 524"/>
                  <a:gd name="T45" fmla="*/ 513 h 649"/>
                  <a:gd name="T46" fmla="*/ 142 w 524"/>
                  <a:gd name="T47" fmla="*/ 648 h 649"/>
                  <a:gd name="T48" fmla="*/ 137 w 524"/>
                  <a:gd name="T49" fmla="*/ 649 h 649"/>
                  <a:gd name="T50" fmla="*/ 43 w 524"/>
                  <a:gd name="T51" fmla="*/ 478 h 649"/>
                  <a:gd name="T52" fmla="*/ 37 w 524"/>
                  <a:gd name="T53" fmla="*/ 537 h 649"/>
                  <a:gd name="T54" fmla="*/ 24 w 524"/>
                  <a:gd name="T55" fmla="*/ 545 h 649"/>
                  <a:gd name="T56" fmla="*/ 13 w 524"/>
                  <a:gd name="T57" fmla="*/ 565 h 649"/>
                  <a:gd name="T58" fmla="*/ 137 w 524"/>
                  <a:gd name="T59" fmla="*/ 641 h 649"/>
                  <a:gd name="T60" fmla="*/ 141 w 524"/>
                  <a:gd name="T61" fmla="*/ 640 h 649"/>
                  <a:gd name="T62" fmla="*/ 426 w 524"/>
                  <a:gd name="T63" fmla="*/ 508 h 649"/>
                  <a:gd name="T64" fmla="*/ 508 w 524"/>
                  <a:gd name="T65" fmla="*/ 288 h 649"/>
                  <a:gd name="T66" fmla="*/ 362 w 524"/>
                  <a:gd name="T67" fmla="*/ 10 h 649"/>
                  <a:gd name="T68" fmla="*/ 181 w 524"/>
                  <a:gd name="T69" fmla="*/ 232 h 649"/>
                  <a:gd name="T70" fmla="*/ 208 w 524"/>
                  <a:gd name="T71" fmla="*/ 253 h 649"/>
                  <a:gd name="T72" fmla="*/ 223 w 524"/>
                  <a:gd name="T73" fmla="*/ 250 h 649"/>
                  <a:gd name="T74" fmla="*/ 234 w 524"/>
                  <a:gd name="T75" fmla="*/ 243 h 649"/>
                  <a:gd name="T76" fmla="*/ 323 w 524"/>
                  <a:gd name="T77" fmla="*/ 235 h 649"/>
                  <a:gd name="T78" fmla="*/ 392 w 524"/>
                  <a:gd name="T79" fmla="*/ 357 h 649"/>
                  <a:gd name="T80" fmla="*/ 272 w 524"/>
                  <a:gd name="T81" fmla="*/ 513 h 649"/>
                  <a:gd name="T82" fmla="*/ 105 w 524"/>
                  <a:gd name="T83" fmla="*/ 559 h 649"/>
                  <a:gd name="T84" fmla="*/ 50 w 524"/>
                  <a:gd name="T85" fmla="*/ 488 h 649"/>
                  <a:gd name="T86" fmla="*/ 43 w 524"/>
                  <a:gd name="T87" fmla="*/ 478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24" h="649">
                    <a:moveTo>
                      <a:pt x="137" y="649"/>
                    </a:moveTo>
                    <a:cubicBezTo>
                      <a:pt x="46" y="649"/>
                      <a:pt x="11" y="590"/>
                      <a:pt x="5" y="567"/>
                    </a:cubicBezTo>
                    <a:cubicBezTo>
                      <a:pt x="0" y="550"/>
                      <a:pt x="9" y="545"/>
                      <a:pt x="20" y="538"/>
                    </a:cubicBezTo>
                    <a:cubicBezTo>
                      <a:pt x="24" y="536"/>
                      <a:pt x="28" y="534"/>
                      <a:pt x="32" y="531"/>
                    </a:cubicBezTo>
                    <a:cubicBezTo>
                      <a:pt x="43" y="523"/>
                      <a:pt x="37" y="484"/>
                      <a:pt x="30" y="462"/>
                    </a:cubicBezTo>
                    <a:cubicBezTo>
                      <a:pt x="30" y="460"/>
                      <a:pt x="31" y="458"/>
                      <a:pt x="32" y="457"/>
                    </a:cubicBezTo>
                    <a:cubicBezTo>
                      <a:pt x="34" y="456"/>
                      <a:pt x="36" y="457"/>
                      <a:pt x="37" y="458"/>
                    </a:cubicBezTo>
                    <a:cubicBezTo>
                      <a:pt x="57" y="484"/>
                      <a:pt x="57" y="484"/>
                      <a:pt x="57" y="484"/>
                    </a:cubicBezTo>
                    <a:cubicBezTo>
                      <a:pt x="57" y="484"/>
                      <a:pt x="57" y="485"/>
                      <a:pt x="57" y="485"/>
                    </a:cubicBezTo>
                    <a:cubicBezTo>
                      <a:pt x="68" y="520"/>
                      <a:pt x="85" y="542"/>
                      <a:pt x="108" y="552"/>
                    </a:cubicBezTo>
                    <a:cubicBezTo>
                      <a:pt x="154" y="569"/>
                      <a:pt x="218" y="536"/>
                      <a:pt x="268" y="506"/>
                    </a:cubicBezTo>
                    <a:cubicBezTo>
                      <a:pt x="356" y="453"/>
                      <a:pt x="384" y="417"/>
                      <a:pt x="384" y="357"/>
                    </a:cubicBezTo>
                    <a:cubicBezTo>
                      <a:pt x="384" y="307"/>
                      <a:pt x="350" y="257"/>
                      <a:pt x="319" y="243"/>
                    </a:cubicBezTo>
                    <a:cubicBezTo>
                      <a:pt x="297" y="233"/>
                      <a:pt x="264" y="236"/>
                      <a:pt x="237" y="250"/>
                    </a:cubicBezTo>
                    <a:cubicBezTo>
                      <a:pt x="233" y="253"/>
                      <a:pt x="230" y="255"/>
                      <a:pt x="227" y="256"/>
                    </a:cubicBezTo>
                    <a:cubicBezTo>
                      <a:pt x="219" y="262"/>
                      <a:pt x="212" y="266"/>
                      <a:pt x="203" y="260"/>
                    </a:cubicBezTo>
                    <a:cubicBezTo>
                      <a:pt x="198" y="257"/>
                      <a:pt x="174" y="237"/>
                      <a:pt x="173" y="236"/>
                    </a:cubicBezTo>
                    <a:cubicBezTo>
                      <a:pt x="171" y="234"/>
                      <a:pt x="171" y="232"/>
                      <a:pt x="172" y="230"/>
                    </a:cubicBezTo>
                    <a:cubicBezTo>
                      <a:pt x="358" y="1"/>
                      <a:pt x="358" y="1"/>
                      <a:pt x="358" y="1"/>
                    </a:cubicBezTo>
                    <a:cubicBezTo>
                      <a:pt x="359" y="0"/>
                      <a:pt x="360" y="0"/>
                      <a:pt x="361" y="0"/>
                    </a:cubicBezTo>
                    <a:cubicBezTo>
                      <a:pt x="362" y="0"/>
                      <a:pt x="363" y="0"/>
                      <a:pt x="364" y="1"/>
                    </a:cubicBezTo>
                    <a:cubicBezTo>
                      <a:pt x="443" y="72"/>
                      <a:pt x="509" y="221"/>
                      <a:pt x="516" y="287"/>
                    </a:cubicBezTo>
                    <a:cubicBezTo>
                      <a:pt x="524" y="370"/>
                      <a:pt x="496" y="446"/>
                      <a:pt x="432" y="513"/>
                    </a:cubicBezTo>
                    <a:cubicBezTo>
                      <a:pt x="354" y="595"/>
                      <a:pt x="243" y="646"/>
                      <a:pt x="142" y="648"/>
                    </a:cubicBezTo>
                    <a:cubicBezTo>
                      <a:pt x="140" y="648"/>
                      <a:pt x="139" y="649"/>
                      <a:pt x="137" y="649"/>
                    </a:cubicBezTo>
                    <a:close/>
                    <a:moveTo>
                      <a:pt x="43" y="478"/>
                    </a:moveTo>
                    <a:cubicBezTo>
                      <a:pt x="46" y="498"/>
                      <a:pt x="49" y="528"/>
                      <a:pt x="37" y="537"/>
                    </a:cubicBezTo>
                    <a:cubicBezTo>
                      <a:pt x="32" y="540"/>
                      <a:pt x="28" y="543"/>
                      <a:pt x="24" y="545"/>
                    </a:cubicBezTo>
                    <a:cubicBezTo>
                      <a:pt x="14" y="551"/>
                      <a:pt x="10" y="554"/>
                      <a:pt x="13" y="565"/>
                    </a:cubicBezTo>
                    <a:cubicBezTo>
                      <a:pt x="13" y="566"/>
                      <a:pt x="35" y="641"/>
                      <a:pt x="137" y="641"/>
                    </a:cubicBezTo>
                    <a:cubicBezTo>
                      <a:pt x="139" y="641"/>
                      <a:pt x="140" y="640"/>
                      <a:pt x="141" y="640"/>
                    </a:cubicBezTo>
                    <a:cubicBezTo>
                      <a:pt x="241" y="638"/>
                      <a:pt x="350" y="588"/>
                      <a:pt x="426" y="508"/>
                    </a:cubicBezTo>
                    <a:cubicBezTo>
                      <a:pt x="488" y="442"/>
                      <a:pt x="515" y="368"/>
                      <a:pt x="508" y="288"/>
                    </a:cubicBezTo>
                    <a:cubicBezTo>
                      <a:pt x="501" y="226"/>
                      <a:pt x="437" y="80"/>
                      <a:pt x="362" y="10"/>
                    </a:cubicBezTo>
                    <a:cubicBezTo>
                      <a:pt x="181" y="232"/>
                      <a:pt x="181" y="232"/>
                      <a:pt x="181" y="232"/>
                    </a:cubicBezTo>
                    <a:cubicBezTo>
                      <a:pt x="189" y="239"/>
                      <a:pt x="204" y="251"/>
                      <a:pt x="208" y="253"/>
                    </a:cubicBezTo>
                    <a:cubicBezTo>
                      <a:pt x="212" y="256"/>
                      <a:pt x="214" y="256"/>
                      <a:pt x="223" y="250"/>
                    </a:cubicBezTo>
                    <a:cubicBezTo>
                      <a:pt x="226" y="248"/>
                      <a:pt x="229" y="246"/>
                      <a:pt x="234" y="243"/>
                    </a:cubicBezTo>
                    <a:cubicBezTo>
                      <a:pt x="262" y="227"/>
                      <a:pt x="298" y="224"/>
                      <a:pt x="323" y="235"/>
                    </a:cubicBezTo>
                    <a:cubicBezTo>
                      <a:pt x="356" y="251"/>
                      <a:pt x="392" y="303"/>
                      <a:pt x="392" y="357"/>
                    </a:cubicBezTo>
                    <a:cubicBezTo>
                      <a:pt x="392" y="420"/>
                      <a:pt x="363" y="458"/>
                      <a:pt x="272" y="513"/>
                    </a:cubicBezTo>
                    <a:cubicBezTo>
                      <a:pt x="220" y="544"/>
                      <a:pt x="154" y="578"/>
                      <a:pt x="105" y="559"/>
                    </a:cubicBezTo>
                    <a:cubicBezTo>
                      <a:pt x="80" y="549"/>
                      <a:pt x="61" y="525"/>
                      <a:pt x="50" y="488"/>
                    </a:cubicBezTo>
                    <a:lnTo>
                      <a:pt x="43" y="478"/>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8" name="Freeform 106"/>
              <p:cNvSpPr/>
              <p:nvPr/>
            </p:nvSpPr>
            <p:spPr bwMode="auto">
              <a:xfrm>
                <a:off x="5975351" y="1046163"/>
                <a:ext cx="1312863" cy="1885950"/>
              </a:xfrm>
              <a:custGeom>
                <a:avLst/>
                <a:gdLst>
                  <a:gd name="T0" fmla="*/ 434 w 440"/>
                  <a:gd name="T1" fmla="*/ 280 h 631"/>
                  <a:gd name="T2" fmla="*/ 288 w 440"/>
                  <a:gd name="T3" fmla="*/ 0 h 631"/>
                  <a:gd name="T4" fmla="*/ 260 w 440"/>
                  <a:gd name="T5" fmla="*/ 33 h 631"/>
                  <a:gd name="T6" fmla="*/ 402 w 440"/>
                  <a:gd name="T7" fmla="*/ 289 h 631"/>
                  <a:gd name="T8" fmla="*/ 320 w 440"/>
                  <a:gd name="T9" fmla="*/ 496 h 631"/>
                  <a:gd name="T10" fmla="*/ 35 w 440"/>
                  <a:gd name="T11" fmla="*/ 621 h 631"/>
                  <a:gd name="T12" fmla="*/ 0 w 440"/>
                  <a:gd name="T13" fmla="*/ 618 h 631"/>
                  <a:gd name="T14" fmla="*/ 67 w 440"/>
                  <a:gd name="T15" fmla="*/ 630 h 631"/>
                  <a:gd name="T16" fmla="*/ 351 w 440"/>
                  <a:gd name="T17" fmla="*/ 498 h 631"/>
                  <a:gd name="T18" fmla="*/ 434 w 440"/>
                  <a:gd name="T19" fmla="*/ 280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631">
                    <a:moveTo>
                      <a:pt x="434" y="280"/>
                    </a:moveTo>
                    <a:cubicBezTo>
                      <a:pt x="427" y="212"/>
                      <a:pt x="362" y="66"/>
                      <a:pt x="288" y="0"/>
                    </a:cubicBezTo>
                    <a:cubicBezTo>
                      <a:pt x="260" y="33"/>
                      <a:pt x="260" y="33"/>
                      <a:pt x="260" y="33"/>
                    </a:cubicBezTo>
                    <a:cubicBezTo>
                      <a:pt x="331" y="98"/>
                      <a:pt x="395" y="228"/>
                      <a:pt x="402" y="289"/>
                    </a:cubicBezTo>
                    <a:cubicBezTo>
                      <a:pt x="408" y="353"/>
                      <a:pt x="391" y="426"/>
                      <a:pt x="320" y="496"/>
                    </a:cubicBezTo>
                    <a:cubicBezTo>
                      <a:pt x="247" y="567"/>
                      <a:pt x="140" y="619"/>
                      <a:pt x="35" y="621"/>
                    </a:cubicBezTo>
                    <a:cubicBezTo>
                      <a:pt x="21" y="621"/>
                      <a:pt x="11" y="619"/>
                      <a:pt x="0" y="618"/>
                    </a:cubicBezTo>
                    <a:cubicBezTo>
                      <a:pt x="18" y="625"/>
                      <a:pt x="39" y="631"/>
                      <a:pt x="67" y="630"/>
                    </a:cubicBezTo>
                    <a:cubicBezTo>
                      <a:pt x="175" y="626"/>
                      <a:pt x="279" y="573"/>
                      <a:pt x="351" y="498"/>
                    </a:cubicBezTo>
                    <a:cubicBezTo>
                      <a:pt x="422" y="424"/>
                      <a:pt x="440" y="347"/>
                      <a:pt x="434" y="280"/>
                    </a:cubicBezTo>
                    <a:close/>
                  </a:path>
                </a:pathLst>
              </a:custGeom>
              <a:solidFill>
                <a:srgbClr val="5AB3E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9" name="Freeform 107"/>
              <p:cNvSpPr/>
              <p:nvPr/>
            </p:nvSpPr>
            <p:spPr bwMode="auto">
              <a:xfrm>
                <a:off x="6291263" y="1038225"/>
                <a:ext cx="665163" cy="752475"/>
              </a:xfrm>
              <a:custGeom>
                <a:avLst/>
                <a:gdLst>
                  <a:gd name="T0" fmla="*/ 180 w 223"/>
                  <a:gd name="T1" fmla="*/ 0 h 252"/>
                  <a:gd name="T2" fmla="*/ 0 w 223"/>
                  <a:gd name="T3" fmla="*/ 220 h 252"/>
                  <a:gd name="T4" fmla="*/ 27 w 223"/>
                  <a:gd name="T5" fmla="*/ 244 h 252"/>
                  <a:gd name="T6" fmla="*/ 57 w 223"/>
                  <a:gd name="T7" fmla="*/ 233 h 252"/>
                  <a:gd name="T8" fmla="*/ 88 w 223"/>
                  <a:gd name="T9" fmla="*/ 223 h 252"/>
                  <a:gd name="T10" fmla="*/ 95 w 223"/>
                  <a:gd name="T11" fmla="*/ 214 h 252"/>
                  <a:gd name="T12" fmla="*/ 223 w 223"/>
                  <a:gd name="T13" fmla="*/ 49 h 252"/>
                  <a:gd name="T14" fmla="*/ 180 w 223"/>
                  <a:gd name="T15" fmla="*/ 0 h 2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 h="252">
                    <a:moveTo>
                      <a:pt x="180" y="0"/>
                    </a:moveTo>
                    <a:cubicBezTo>
                      <a:pt x="0" y="220"/>
                      <a:pt x="0" y="220"/>
                      <a:pt x="0" y="220"/>
                    </a:cubicBezTo>
                    <a:cubicBezTo>
                      <a:pt x="0" y="220"/>
                      <a:pt x="23" y="240"/>
                      <a:pt x="27" y="244"/>
                    </a:cubicBezTo>
                    <a:cubicBezTo>
                      <a:pt x="33" y="252"/>
                      <a:pt x="41" y="242"/>
                      <a:pt x="57" y="233"/>
                    </a:cubicBezTo>
                    <a:cubicBezTo>
                      <a:pt x="67" y="228"/>
                      <a:pt x="78" y="225"/>
                      <a:pt x="88" y="223"/>
                    </a:cubicBezTo>
                    <a:cubicBezTo>
                      <a:pt x="95" y="214"/>
                      <a:pt x="95" y="214"/>
                      <a:pt x="95" y="214"/>
                    </a:cubicBezTo>
                    <a:cubicBezTo>
                      <a:pt x="223" y="49"/>
                      <a:pt x="223" y="49"/>
                      <a:pt x="223" y="49"/>
                    </a:cubicBezTo>
                    <a:cubicBezTo>
                      <a:pt x="209" y="30"/>
                      <a:pt x="195" y="13"/>
                      <a:pt x="180" y="0"/>
                    </a:cubicBezTo>
                    <a:close/>
                  </a:path>
                </a:pathLst>
              </a:custGeom>
              <a:solidFill>
                <a:srgbClr val="58AFD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0" name="Oval 108"/>
              <p:cNvSpPr>
                <a:spLocks noChangeArrowheads="1"/>
              </p:cNvSpPr>
              <p:nvPr/>
            </p:nvSpPr>
            <p:spPr bwMode="auto">
              <a:xfrm>
                <a:off x="6440488" y="1255713"/>
                <a:ext cx="382588" cy="379412"/>
              </a:xfrm>
              <a:prstGeom prst="ellipse">
                <a:avLst/>
              </a:prstGeom>
              <a:solidFill>
                <a:srgbClr val="50A4D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1" name="Freeform 109"/>
              <p:cNvSpPr/>
              <p:nvPr/>
            </p:nvSpPr>
            <p:spPr bwMode="auto">
              <a:xfrm>
                <a:off x="6607176" y="469900"/>
                <a:ext cx="484188" cy="481012"/>
              </a:xfrm>
              <a:custGeom>
                <a:avLst/>
                <a:gdLst>
                  <a:gd name="T0" fmla="*/ 305 w 305"/>
                  <a:gd name="T1" fmla="*/ 139 h 303"/>
                  <a:gd name="T2" fmla="*/ 128 w 305"/>
                  <a:gd name="T3" fmla="*/ 0 h 303"/>
                  <a:gd name="T4" fmla="*/ 0 w 305"/>
                  <a:gd name="T5" fmla="*/ 166 h 303"/>
                  <a:gd name="T6" fmla="*/ 177 w 305"/>
                  <a:gd name="T7" fmla="*/ 303 h 303"/>
                  <a:gd name="T8" fmla="*/ 305 w 305"/>
                  <a:gd name="T9" fmla="*/ 139 h 303"/>
                </a:gdLst>
                <a:ahLst/>
                <a:cxnLst>
                  <a:cxn ang="0">
                    <a:pos x="T0" y="T1"/>
                  </a:cxn>
                  <a:cxn ang="0">
                    <a:pos x="T2" y="T3"/>
                  </a:cxn>
                  <a:cxn ang="0">
                    <a:pos x="T4" y="T5"/>
                  </a:cxn>
                  <a:cxn ang="0">
                    <a:pos x="T6" y="T7"/>
                  </a:cxn>
                  <a:cxn ang="0">
                    <a:pos x="T8" y="T9"/>
                  </a:cxn>
                </a:cxnLst>
                <a:rect l="0" t="0" r="r" b="b"/>
                <a:pathLst>
                  <a:path w="305" h="303">
                    <a:moveTo>
                      <a:pt x="305" y="139"/>
                    </a:moveTo>
                    <a:lnTo>
                      <a:pt x="128" y="0"/>
                    </a:lnTo>
                    <a:lnTo>
                      <a:pt x="0" y="166"/>
                    </a:lnTo>
                    <a:lnTo>
                      <a:pt x="177" y="303"/>
                    </a:lnTo>
                    <a:lnTo>
                      <a:pt x="305" y="139"/>
                    </a:lnTo>
                    <a:close/>
                  </a:path>
                </a:pathLst>
              </a:custGeom>
              <a:solidFill>
                <a:srgbClr val="F6EE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2" name="Freeform 110"/>
              <p:cNvSpPr>
                <a:spLocks noEditPoints="1"/>
              </p:cNvSpPr>
              <p:nvPr/>
            </p:nvSpPr>
            <p:spPr bwMode="auto">
              <a:xfrm>
                <a:off x="6596063" y="457200"/>
                <a:ext cx="508000" cy="506412"/>
              </a:xfrm>
              <a:custGeom>
                <a:avLst/>
                <a:gdLst>
                  <a:gd name="T0" fmla="*/ 98 w 170"/>
                  <a:gd name="T1" fmla="*/ 169 h 169"/>
                  <a:gd name="T2" fmla="*/ 96 w 170"/>
                  <a:gd name="T3" fmla="*/ 168 h 169"/>
                  <a:gd name="T4" fmla="*/ 2 w 170"/>
                  <a:gd name="T5" fmla="*/ 95 h 169"/>
                  <a:gd name="T6" fmla="*/ 0 w 170"/>
                  <a:gd name="T7" fmla="*/ 92 h 169"/>
                  <a:gd name="T8" fmla="*/ 1 w 170"/>
                  <a:gd name="T9" fmla="*/ 89 h 169"/>
                  <a:gd name="T10" fmla="*/ 69 w 170"/>
                  <a:gd name="T11" fmla="*/ 2 h 169"/>
                  <a:gd name="T12" fmla="*/ 74 w 170"/>
                  <a:gd name="T13" fmla="*/ 1 h 169"/>
                  <a:gd name="T14" fmla="*/ 169 w 170"/>
                  <a:gd name="T15" fmla="*/ 74 h 169"/>
                  <a:gd name="T16" fmla="*/ 170 w 170"/>
                  <a:gd name="T17" fmla="*/ 77 h 169"/>
                  <a:gd name="T18" fmla="*/ 169 w 170"/>
                  <a:gd name="T19" fmla="*/ 80 h 169"/>
                  <a:gd name="T20" fmla="*/ 102 w 170"/>
                  <a:gd name="T21" fmla="*/ 167 h 169"/>
                  <a:gd name="T22" fmla="*/ 98 w 170"/>
                  <a:gd name="T23" fmla="*/ 169 h 169"/>
                  <a:gd name="T24" fmla="*/ 10 w 170"/>
                  <a:gd name="T25" fmla="*/ 91 h 169"/>
                  <a:gd name="T26" fmla="*/ 98 w 170"/>
                  <a:gd name="T27" fmla="*/ 159 h 169"/>
                  <a:gd name="T28" fmla="*/ 161 w 170"/>
                  <a:gd name="T29" fmla="*/ 78 h 169"/>
                  <a:gd name="T30" fmla="*/ 73 w 170"/>
                  <a:gd name="T31" fmla="*/ 10 h 169"/>
                  <a:gd name="T32" fmla="*/ 10 w 170"/>
                  <a:gd name="T33" fmla="*/ 9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0" h="169">
                    <a:moveTo>
                      <a:pt x="98" y="169"/>
                    </a:moveTo>
                    <a:cubicBezTo>
                      <a:pt x="98" y="169"/>
                      <a:pt x="97" y="168"/>
                      <a:pt x="96" y="168"/>
                    </a:cubicBezTo>
                    <a:cubicBezTo>
                      <a:pt x="2" y="95"/>
                      <a:pt x="2" y="95"/>
                      <a:pt x="2" y="95"/>
                    </a:cubicBezTo>
                    <a:cubicBezTo>
                      <a:pt x="1" y="94"/>
                      <a:pt x="0" y="93"/>
                      <a:pt x="0" y="92"/>
                    </a:cubicBezTo>
                    <a:cubicBezTo>
                      <a:pt x="0" y="91"/>
                      <a:pt x="0" y="90"/>
                      <a:pt x="1" y="89"/>
                    </a:cubicBezTo>
                    <a:cubicBezTo>
                      <a:pt x="69" y="2"/>
                      <a:pt x="69" y="2"/>
                      <a:pt x="69" y="2"/>
                    </a:cubicBezTo>
                    <a:cubicBezTo>
                      <a:pt x="70" y="0"/>
                      <a:pt x="73" y="0"/>
                      <a:pt x="74" y="1"/>
                    </a:cubicBezTo>
                    <a:cubicBezTo>
                      <a:pt x="169" y="74"/>
                      <a:pt x="169" y="74"/>
                      <a:pt x="169" y="74"/>
                    </a:cubicBezTo>
                    <a:cubicBezTo>
                      <a:pt x="169" y="75"/>
                      <a:pt x="170" y="76"/>
                      <a:pt x="170" y="77"/>
                    </a:cubicBezTo>
                    <a:cubicBezTo>
                      <a:pt x="170" y="78"/>
                      <a:pt x="170" y="79"/>
                      <a:pt x="169" y="80"/>
                    </a:cubicBezTo>
                    <a:cubicBezTo>
                      <a:pt x="102" y="167"/>
                      <a:pt x="102" y="167"/>
                      <a:pt x="102" y="167"/>
                    </a:cubicBezTo>
                    <a:cubicBezTo>
                      <a:pt x="101" y="168"/>
                      <a:pt x="100" y="169"/>
                      <a:pt x="98" y="169"/>
                    </a:cubicBezTo>
                    <a:close/>
                    <a:moveTo>
                      <a:pt x="10" y="91"/>
                    </a:moveTo>
                    <a:cubicBezTo>
                      <a:pt x="98" y="159"/>
                      <a:pt x="98" y="159"/>
                      <a:pt x="98" y="159"/>
                    </a:cubicBezTo>
                    <a:cubicBezTo>
                      <a:pt x="161" y="78"/>
                      <a:pt x="161" y="78"/>
                      <a:pt x="161" y="78"/>
                    </a:cubicBezTo>
                    <a:cubicBezTo>
                      <a:pt x="73" y="10"/>
                      <a:pt x="73" y="10"/>
                      <a:pt x="73" y="10"/>
                    </a:cubicBezTo>
                    <a:lnTo>
                      <a:pt x="10" y="91"/>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3" name="Freeform 111"/>
              <p:cNvSpPr/>
              <p:nvPr/>
            </p:nvSpPr>
            <p:spPr bwMode="auto">
              <a:xfrm>
                <a:off x="6607176" y="469900"/>
                <a:ext cx="484188" cy="481012"/>
              </a:xfrm>
              <a:custGeom>
                <a:avLst/>
                <a:gdLst>
                  <a:gd name="T0" fmla="*/ 305 w 305"/>
                  <a:gd name="T1" fmla="*/ 139 h 303"/>
                  <a:gd name="T2" fmla="*/ 128 w 305"/>
                  <a:gd name="T3" fmla="*/ 0 h 303"/>
                  <a:gd name="T4" fmla="*/ 0 w 305"/>
                  <a:gd name="T5" fmla="*/ 166 h 303"/>
                  <a:gd name="T6" fmla="*/ 177 w 305"/>
                  <a:gd name="T7" fmla="*/ 303 h 303"/>
                  <a:gd name="T8" fmla="*/ 305 w 305"/>
                  <a:gd name="T9" fmla="*/ 139 h 303"/>
                </a:gdLst>
                <a:ahLst/>
                <a:cxnLst>
                  <a:cxn ang="0">
                    <a:pos x="T0" y="T1"/>
                  </a:cxn>
                  <a:cxn ang="0">
                    <a:pos x="T2" y="T3"/>
                  </a:cxn>
                  <a:cxn ang="0">
                    <a:pos x="T4" y="T5"/>
                  </a:cxn>
                  <a:cxn ang="0">
                    <a:pos x="T6" y="T7"/>
                  </a:cxn>
                  <a:cxn ang="0">
                    <a:pos x="T8" y="T9"/>
                  </a:cxn>
                </a:cxnLst>
                <a:rect l="0" t="0" r="r" b="b"/>
                <a:pathLst>
                  <a:path w="305" h="303">
                    <a:moveTo>
                      <a:pt x="305" y="139"/>
                    </a:moveTo>
                    <a:lnTo>
                      <a:pt x="128" y="0"/>
                    </a:lnTo>
                    <a:lnTo>
                      <a:pt x="0" y="166"/>
                    </a:lnTo>
                    <a:lnTo>
                      <a:pt x="177" y="303"/>
                    </a:lnTo>
                    <a:lnTo>
                      <a:pt x="305" y="139"/>
                    </a:lnTo>
                    <a:close/>
                  </a:path>
                </a:pathLst>
              </a:custGeom>
              <a:solidFill>
                <a:srgbClr val="F6EE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4" name="Freeform 112"/>
              <p:cNvSpPr>
                <a:spLocks noEditPoints="1"/>
              </p:cNvSpPr>
              <p:nvPr/>
            </p:nvSpPr>
            <p:spPr bwMode="auto">
              <a:xfrm>
                <a:off x="6596063" y="457200"/>
                <a:ext cx="508000" cy="506412"/>
              </a:xfrm>
              <a:custGeom>
                <a:avLst/>
                <a:gdLst>
                  <a:gd name="T0" fmla="*/ 98 w 170"/>
                  <a:gd name="T1" fmla="*/ 169 h 169"/>
                  <a:gd name="T2" fmla="*/ 96 w 170"/>
                  <a:gd name="T3" fmla="*/ 168 h 169"/>
                  <a:gd name="T4" fmla="*/ 2 w 170"/>
                  <a:gd name="T5" fmla="*/ 95 h 169"/>
                  <a:gd name="T6" fmla="*/ 0 w 170"/>
                  <a:gd name="T7" fmla="*/ 92 h 169"/>
                  <a:gd name="T8" fmla="*/ 1 w 170"/>
                  <a:gd name="T9" fmla="*/ 89 h 169"/>
                  <a:gd name="T10" fmla="*/ 69 w 170"/>
                  <a:gd name="T11" fmla="*/ 2 h 169"/>
                  <a:gd name="T12" fmla="*/ 74 w 170"/>
                  <a:gd name="T13" fmla="*/ 1 h 169"/>
                  <a:gd name="T14" fmla="*/ 169 w 170"/>
                  <a:gd name="T15" fmla="*/ 74 h 169"/>
                  <a:gd name="T16" fmla="*/ 170 w 170"/>
                  <a:gd name="T17" fmla="*/ 77 h 169"/>
                  <a:gd name="T18" fmla="*/ 169 w 170"/>
                  <a:gd name="T19" fmla="*/ 80 h 169"/>
                  <a:gd name="T20" fmla="*/ 102 w 170"/>
                  <a:gd name="T21" fmla="*/ 167 h 169"/>
                  <a:gd name="T22" fmla="*/ 98 w 170"/>
                  <a:gd name="T23" fmla="*/ 169 h 169"/>
                  <a:gd name="T24" fmla="*/ 10 w 170"/>
                  <a:gd name="T25" fmla="*/ 91 h 169"/>
                  <a:gd name="T26" fmla="*/ 98 w 170"/>
                  <a:gd name="T27" fmla="*/ 159 h 169"/>
                  <a:gd name="T28" fmla="*/ 161 w 170"/>
                  <a:gd name="T29" fmla="*/ 78 h 169"/>
                  <a:gd name="T30" fmla="*/ 73 w 170"/>
                  <a:gd name="T31" fmla="*/ 10 h 169"/>
                  <a:gd name="T32" fmla="*/ 10 w 170"/>
                  <a:gd name="T33" fmla="*/ 9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0" h="169">
                    <a:moveTo>
                      <a:pt x="98" y="169"/>
                    </a:moveTo>
                    <a:cubicBezTo>
                      <a:pt x="98" y="169"/>
                      <a:pt x="97" y="168"/>
                      <a:pt x="96" y="168"/>
                    </a:cubicBezTo>
                    <a:cubicBezTo>
                      <a:pt x="2" y="95"/>
                      <a:pt x="2" y="95"/>
                      <a:pt x="2" y="95"/>
                    </a:cubicBezTo>
                    <a:cubicBezTo>
                      <a:pt x="1" y="94"/>
                      <a:pt x="0" y="93"/>
                      <a:pt x="0" y="92"/>
                    </a:cubicBezTo>
                    <a:cubicBezTo>
                      <a:pt x="0" y="91"/>
                      <a:pt x="0" y="90"/>
                      <a:pt x="1" y="89"/>
                    </a:cubicBezTo>
                    <a:cubicBezTo>
                      <a:pt x="69" y="2"/>
                      <a:pt x="69" y="2"/>
                      <a:pt x="69" y="2"/>
                    </a:cubicBezTo>
                    <a:cubicBezTo>
                      <a:pt x="70" y="0"/>
                      <a:pt x="73" y="0"/>
                      <a:pt x="74" y="1"/>
                    </a:cubicBezTo>
                    <a:cubicBezTo>
                      <a:pt x="169" y="74"/>
                      <a:pt x="169" y="74"/>
                      <a:pt x="169" y="74"/>
                    </a:cubicBezTo>
                    <a:cubicBezTo>
                      <a:pt x="169" y="75"/>
                      <a:pt x="170" y="76"/>
                      <a:pt x="170" y="77"/>
                    </a:cubicBezTo>
                    <a:cubicBezTo>
                      <a:pt x="170" y="78"/>
                      <a:pt x="170" y="79"/>
                      <a:pt x="169" y="80"/>
                    </a:cubicBezTo>
                    <a:cubicBezTo>
                      <a:pt x="102" y="167"/>
                      <a:pt x="102" y="167"/>
                      <a:pt x="102" y="167"/>
                    </a:cubicBezTo>
                    <a:cubicBezTo>
                      <a:pt x="101" y="168"/>
                      <a:pt x="100" y="169"/>
                      <a:pt x="98" y="169"/>
                    </a:cubicBezTo>
                    <a:close/>
                    <a:moveTo>
                      <a:pt x="10" y="91"/>
                    </a:moveTo>
                    <a:cubicBezTo>
                      <a:pt x="98" y="159"/>
                      <a:pt x="98" y="159"/>
                      <a:pt x="98" y="159"/>
                    </a:cubicBezTo>
                    <a:cubicBezTo>
                      <a:pt x="161" y="78"/>
                      <a:pt x="161" y="78"/>
                      <a:pt x="161" y="78"/>
                    </a:cubicBezTo>
                    <a:cubicBezTo>
                      <a:pt x="73" y="10"/>
                      <a:pt x="73" y="10"/>
                      <a:pt x="73" y="10"/>
                    </a:cubicBezTo>
                    <a:lnTo>
                      <a:pt x="10" y="91"/>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5" name="Freeform 113"/>
              <p:cNvSpPr/>
              <p:nvPr/>
            </p:nvSpPr>
            <p:spPr bwMode="auto">
              <a:xfrm>
                <a:off x="6799263" y="612775"/>
                <a:ext cx="282575" cy="323850"/>
              </a:xfrm>
              <a:custGeom>
                <a:avLst/>
                <a:gdLst>
                  <a:gd name="T0" fmla="*/ 178 w 178"/>
                  <a:gd name="T1" fmla="*/ 44 h 204"/>
                  <a:gd name="T2" fmla="*/ 122 w 178"/>
                  <a:gd name="T3" fmla="*/ 0 h 204"/>
                  <a:gd name="T4" fmla="*/ 0 w 178"/>
                  <a:gd name="T5" fmla="*/ 160 h 204"/>
                  <a:gd name="T6" fmla="*/ 54 w 178"/>
                  <a:gd name="T7" fmla="*/ 204 h 204"/>
                  <a:gd name="T8" fmla="*/ 178 w 178"/>
                  <a:gd name="T9" fmla="*/ 44 h 204"/>
                </a:gdLst>
                <a:ahLst/>
                <a:cxnLst>
                  <a:cxn ang="0">
                    <a:pos x="T0" y="T1"/>
                  </a:cxn>
                  <a:cxn ang="0">
                    <a:pos x="T2" y="T3"/>
                  </a:cxn>
                  <a:cxn ang="0">
                    <a:pos x="T4" y="T5"/>
                  </a:cxn>
                  <a:cxn ang="0">
                    <a:pos x="T6" y="T7"/>
                  </a:cxn>
                  <a:cxn ang="0">
                    <a:pos x="T8" y="T9"/>
                  </a:cxn>
                </a:cxnLst>
                <a:rect l="0" t="0" r="r" b="b"/>
                <a:pathLst>
                  <a:path w="178" h="204">
                    <a:moveTo>
                      <a:pt x="178" y="44"/>
                    </a:moveTo>
                    <a:lnTo>
                      <a:pt x="122" y="0"/>
                    </a:lnTo>
                    <a:lnTo>
                      <a:pt x="0" y="160"/>
                    </a:lnTo>
                    <a:lnTo>
                      <a:pt x="54" y="204"/>
                    </a:lnTo>
                    <a:lnTo>
                      <a:pt x="178" y="44"/>
                    </a:lnTo>
                    <a:close/>
                  </a:path>
                </a:pathLst>
              </a:custGeom>
              <a:solidFill>
                <a:srgbClr val="DCD7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6" name="Freeform 114"/>
              <p:cNvSpPr/>
              <p:nvPr/>
            </p:nvSpPr>
            <p:spPr bwMode="auto">
              <a:xfrm>
                <a:off x="5921376" y="690563"/>
                <a:ext cx="1023938" cy="1111250"/>
              </a:xfrm>
              <a:custGeom>
                <a:avLst/>
                <a:gdLst>
                  <a:gd name="T0" fmla="*/ 330 w 343"/>
                  <a:gd name="T1" fmla="*/ 87 h 372"/>
                  <a:gd name="T2" fmla="*/ 229 w 343"/>
                  <a:gd name="T3" fmla="*/ 8 h 372"/>
                  <a:gd name="T4" fmla="*/ 197 w 343"/>
                  <a:gd name="T5" fmla="*/ 11 h 372"/>
                  <a:gd name="T6" fmla="*/ 50 w 343"/>
                  <a:gd name="T7" fmla="*/ 200 h 372"/>
                  <a:gd name="T8" fmla="*/ 14 w 343"/>
                  <a:gd name="T9" fmla="*/ 247 h 372"/>
                  <a:gd name="T10" fmla="*/ 0 w 343"/>
                  <a:gd name="T11" fmla="*/ 264 h 372"/>
                  <a:gd name="T12" fmla="*/ 19 w 343"/>
                  <a:gd name="T13" fmla="*/ 279 h 372"/>
                  <a:gd name="T14" fmla="*/ 120 w 343"/>
                  <a:gd name="T15" fmla="*/ 357 h 372"/>
                  <a:gd name="T16" fmla="*/ 139 w 343"/>
                  <a:gd name="T17" fmla="*/ 372 h 372"/>
                  <a:gd name="T18" fmla="*/ 152 w 343"/>
                  <a:gd name="T19" fmla="*/ 355 h 372"/>
                  <a:gd name="T20" fmla="*/ 189 w 343"/>
                  <a:gd name="T21" fmla="*/ 307 h 372"/>
                  <a:gd name="T22" fmla="*/ 336 w 343"/>
                  <a:gd name="T23" fmla="*/ 118 h 372"/>
                  <a:gd name="T24" fmla="*/ 330 w 343"/>
                  <a:gd name="T25" fmla="*/ 87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3" h="372">
                    <a:moveTo>
                      <a:pt x="330" y="87"/>
                    </a:moveTo>
                    <a:cubicBezTo>
                      <a:pt x="229" y="8"/>
                      <a:pt x="229" y="8"/>
                      <a:pt x="229" y="8"/>
                    </a:cubicBezTo>
                    <a:cubicBezTo>
                      <a:pt x="219" y="0"/>
                      <a:pt x="204" y="1"/>
                      <a:pt x="197" y="11"/>
                    </a:cubicBezTo>
                    <a:cubicBezTo>
                      <a:pt x="50" y="200"/>
                      <a:pt x="50" y="200"/>
                      <a:pt x="50" y="200"/>
                    </a:cubicBezTo>
                    <a:cubicBezTo>
                      <a:pt x="14" y="247"/>
                      <a:pt x="14" y="247"/>
                      <a:pt x="14" y="247"/>
                    </a:cubicBezTo>
                    <a:cubicBezTo>
                      <a:pt x="0" y="264"/>
                      <a:pt x="0" y="264"/>
                      <a:pt x="0" y="264"/>
                    </a:cubicBezTo>
                    <a:cubicBezTo>
                      <a:pt x="19" y="279"/>
                      <a:pt x="19" y="279"/>
                      <a:pt x="19" y="279"/>
                    </a:cubicBezTo>
                    <a:cubicBezTo>
                      <a:pt x="120" y="357"/>
                      <a:pt x="120" y="357"/>
                      <a:pt x="120" y="357"/>
                    </a:cubicBezTo>
                    <a:cubicBezTo>
                      <a:pt x="139" y="372"/>
                      <a:pt x="139" y="372"/>
                      <a:pt x="139" y="372"/>
                    </a:cubicBezTo>
                    <a:cubicBezTo>
                      <a:pt x="152" y="355"/>
                      <a:pt x="152" y="355"/>
                      <a:pt x="152" y="355"/>
                    </a:cubicBezTo>
                    <a:cubicBezTo>
                      <a:pt x="189" y="307"/>
                      <a:pt x="189" y="307"/>
                      <a:pt x="189" y="307"/>
                    </a:cubicBezTo>
                    <a:cubicBezTo>
                      <a:pt x="336" y="118"/>
                      <a:pt x="336" y="118"/>
                      <a:pt x="336" y="118"/>
                    </a:cubicBezTo>
                    <a:cubicBezTo>
                      <a:pt x="343" y="109"/>
                      <a:pt x="341" y="95"/>
                      <a:pt x="330" y="87"/>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7" name="Freeform 115"/>
              <p:cNvSpPr>
                <a:spLocks noEditPoints="1"/>
              </p:cNvSpPr>
              <p:nvPr/>
            </p:nvSpPr>
            <p:spPr bwMode="auto">
              <a:xfrm>
                <a:off x="5908676" y="684213"/>
                <a:ext cx="1042988" cy="1130300"/>
              </a:xfrm>
              <a:custGeom>
                <a:avLst/>
                <a:gdLst>
                  <a:gd name="T0" fmla="*/ 143 w 349"/>
                  <a:gd name="T1" fmla="*/ 378 h 378"/>
                  <a:gd name="T2" fmla="*/ 141 w 349"/>
                  <a:gd name="T3" fmla="*/ 377 h 378"/>
                  <a:gd name="T4" fmla="*/ 2 w 349"/>
                  <a:gd name="T5" fmla="*/ 269 h 378"/>
                  <a:gd name="T6" fmla="*/ 1 w 349"/>
                  <a:gd name="T7" fmla="*/ 264 h 378"/>
                  <a:gd name="T8" fmla="*/ 198 w 349"/>
                  <a:gd name="T9" fmla="*/ 10 h 378"/>
                  <a:gd name="T10" fmla="*/ 215 w 349"/>
                  <a:gd name="T11" fmla="*/ 1 h 378"/>
                  <a:gd name="T12" fmla="*/ 235 w 349"/>
                  <a:gd name="T13" fmla="*/ 7 h 378"/>
                  <a:gd name="T14" fmla="*/ 337 w 349"/>
                  <a:gd name="T15" fmla="*/ 85 h 378"/>
                  <a:gd name="T16" fmla="*/ 348 w 349"/>
                  <a:gd name="T17" fmla="*/ 103 h 378"/>
                  <a:gd name="T18" fmla="*/ 343 w 349"/>
                  <a:gd name="T19" fmla="*/ 123 h 378"/>
                  <a:gd name="T20" fmla="*/ 146 w 349"/>
                  <a:gd name="T21" fmla="*/ 376 h 378"/>
                  <a:gd name="T22" fmla="*/ 143 w 349"/>
                  <a:gd name="T23" fmla="*/ 378 h 378"/>
                  <a:gd name="T24" fmla="*/ 143 w 349"/>
                  <a:gd name="T25" fmla="*/ 378 h 378"/>
                  <a:gd name="T26" fmla="*/ 10 w 349"/>
                  <a:gd name="T27" fmla="*/ 266 h 378"/>
                  <a:gd name="T28" fmla="*/ 142 w 349"/>
                  <a:gd name="T29" fmla="*/ 368 h 378"/>
                  <a:gd name="T30" fmla="*/ 336 w 349"/>
                  <a:gd name="T31" fmla="*/ 118 h 378"/>
                  <a:gd name="T32" fmla="*/ 340 w 349"/>
                  <a:gd name="T33" fmla="*/ 105 h 378"/>
                  <a:gd name="T34" fmla="*/ 332 w 349"/>
                  <a:gd name="T35" fmla="*/ 92 h 378"/>
                  <a:gd name="T36" fmla="*/ 332 w 349"/>
                  <a:gd name="T37" fmla="*/ 92 h 378"/>
                  <a:gd name="T38" fmla="*/ 231 w 349"/>
                  <a:gd name="T39" fmla="*/ 13 h 378"/>
                  <a:gd name="T40" fmla="*/ 216 w 349"/>
                  <a:gd name="T41" fmla="*/ 9 h 378"/>
                  <a:gd name="T42" fmla="*/ 204 w 349"/>
                  <a:gd name="T43" fmla="*/ 15 h 378"/>
                  <a:gd name="T44" fmla="*/ 10 w 349"/>
                  <a:gd name="T45" fmla="*/ 26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9" h="378">
                    <a:moveTo>
                      <a:pt x="143" y="378"/>
                    </a:moveTo>
                    <a:cubicBezTo>
                      <a:pt x="142" y="378"/>
                      <a:pt x="141" y="378"/>
                      <a:pt x="141" y="377"/>
                    </a:cubicBezTo>
                    <a:cubicBezTo>
                      <a:pt x="2" y="269"/>
                      <a:pt x="2" y="269"/>
                      <a:pt x="2" y="269"/>
                    </a:cubicBezTo>
                    <a:cubicBezTo>
                      <a:pt x="0" y="268"/>
                      <a:pt x="0" y="266"/>
                      <a:pt x="1" y="264"/>
                    </a:cubicBezTo>
                    <a:cubicBezTo>
                      <a:pt x="198" y="10"/>
                      <a:pt x="198" y="10"/>
                      <a:pt x="198" y="10"/>
                    </a:cubicBezTo>
                    <a:cubicBezTo>
                      <a:pt x="202" y="5"/>
                      <a:pt x="208" y="1"/>
                      <a:pt x="215" y="1"/>
                    </a:cubicBezTo>
                    <a:cubicBezTo>
                      <a:pt x="223" y="0"/>
                      <a:pt x="230" y="2"/>
                      <a:pt x="235" y="7"/>
                    </a:cubicBezTo>
                    <a:cubicBezTo>
                      <a:pt x="337" y="85"/>
                      <a:pt x="337" y="85"/>
                      <a:pt x="337" y="85"/>
                    </a:cubicBezTo>
                    <a:cubicBezTo>
                      <a:pt x="343" y="90"/>
                      <a:pt x="347" y="96"/>
                      <a:pt x="348" y="103"/>
                    </a:cubicBezTo>
                    <a:cubicBezTo>
                      <a:pt x="349" y="110"/>
                      <a:pt x="347" y="117"/>
                      <a:pt x="343" y="123"/>
                    </a:cubicBezTo>
                    <a:cubicBezTo>
                      <a:pt x="146" y="376"/>
                      <a:pt x="146" y="376"/>
                      <a:pt x="146" y="376"/>
                    </a:cubicBezTo>
                    <a:cubicBezTo>
                      <a:pt x="145" y="377"/>
                      <a:pt x="145" y="378"/>
                      <a:pt x="143" y="378"/>
                    </a:cubicBezTo>
                    <a:cubicBezTo>
                      <a:pt x="143" y="378"/>
                      <a:pt x="143" y="378"/>
                      <a:pt x="143" y="378"/>
                    </a:cubicBezTo>
                    <a:close/>
                    <a:moveTo>
                      <a:pt x="10" y="266"/>
                    </a:moveTo>
                    <a:cubicBezTo>
                      <a:pt x="142" y="368"/>
                      <a:pt x="142" y="368"/>
                      <a:pt x="142" y="368"/>
                    </a:cubicBezTo>
                    <a:cubicBezTo>
                      <a:pt x="336" y="118"/>
                      <a:pt x="336" y="118"/>
                      <a:pt x="336" y="118"/>
                    </a:cubicBezTo>
                    <a:cubicBezTo>
                      <a:pt x="339" y="114"/>
                      <a:pt x="341" y="109"/>
                      <a:pt x="340" y="105"/>
                    </a:cubicBezTo>
                    <a:cubicBezTo>
                      <a:pt x="339" y="100"/>
                      <a:pt x="336" y="95"/>
                      <a:pt x="332" y="92"/>
                    </a:cubicBezTo>
                    <a:cubicBezTo>
                      <a:pt x="332" y="92"/>
                      <a:pt x="332" y="92"/>
                      <a:pt x="332" y="92"/>
                    </a:cubicBezTo>
                    <a:cubicBezTo>
                      <a:pt x="231" y="13"/>
                      <a:pt x="231" y="13"/>
                      <a:pt x="231" y="13"/>
                    </a:cubicBezTo>
                    <a:cubicBezTo>
                      <a:pt x="226" y="10"/>
                      <a:pt x="221" y="8"/>
                      <a:pt x="216" y="9"/>
                    </a:cubicBezTo>
                    <a:cubicBezTo>
                      <a:pt x="211" y="9"/>
                      <a:pt x="207" y="11"/>
                      <a:pt x="204" y="15"/>
                    </a:cubicBezTo>
                    <a:lnTo>
                      <a:pt x="10" y="266"/>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8" name="Freeform 116"/>
              <p:cNvSpPr/>
              <p:nvPr/>
            </p:nvSpPr>
            <p:spPr bwMode="auto">
              <a:xfrm>
                <a:off x="6135688" y="839788"/>
                <a:ext cx="796925" cy="944562"/>
              </a:xfrm>
              <a:custGeom>
                <a:avLst/>
                <a:gdLst>
                  <a:gd name="T0" fmla="*/ 258 w 267"/>
                  <a:gd name="T1" fmla="*/ 69 h 316"/>
                  <a:gd name="T2" fmla="*/ 253 w 267"/>
                  <a:gd name="T3" fmla="*/ 38 h 316"/>
                  <a:gd name="T4" fmla="*/ 205 w 267"/>
                  <a:gd name="T5" fmla="*/ 0 h 316"/>
                  <a:gd name="T6" fmla="*/ 0 w 267"/>
                  <a:gd name="T7" fmla="*/ 265 h 316"/>
                  <a:gd name="T8" fmla="*/ 48 w 267"/>
                  <a:gd name="T9" fmla="*/ 302 h 316"/>
                  <a:gd name="T10" fmla="*/ 66 w 267"/>
                  <a:gd name="T11" fmla="*/ 316 h 316"/>
                  <a:gd name="T12" fmla="*/ 80 w 267"/>
                  <a:gd name="T13" fmla="*/ 299 h 316"/>
                  <a:gd name="T14" fmla="*/ 115 w 267"/>
                  <a:gd name="T15" fmla="*/ 253 h 316"/>
                  <a:gd name="T16" fmla="*/ 258 w 267"/>
                  <a:gd name="T17" fmla="*/ 69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316">
                    <a:moveTo>
                      <a:pt x="258" y="69"/>
                    </a:moveTo>
                    <a:cubicBezTo>
                      <a:pt x="266" y="60"/>
                      <a:pt x="267" y="47"/>
                      <a:pt x="253" y="38"/>
                    </a:cubicBezTo>
                    <a:cubicBezTo>
                      <a:pt x="205" y="0"/>
                      <a:pt x="205" y="0"/>
                      <a:pt x="205" y="0"/>
                    </a:cubicBezTo>
                    <a:cubicBezTo>
                      <a:pt x="0" y="265"/>
                      <a:pt x="0" y="265"/>
                      <a:pt x="0" y="265"/>
                    </a:cubicBezTo>
                    <a:cubicBezTo>
                      <a:pt x="48" y="302"/>
                      <a:pt x="48" y="302"/>
                      <a:pt x="48" y="302"/>
                    </a:cubicBezTo>
                    <a:cubicBezTo>
                      <a:pt x="66" y="316"/>
                      <a:pt x="66" y="316"/>
                      <a:pt x="66" y="316"/>
                    </a:cubicBezTo>
                    <a:cubicBezTo>
                      <a:pt x="80" y="299"/>
                      <a:pt x="80" y="299"/>
                      <a:pt x="80" y="299"/>
                    </a:cubicBezTo>
                    <a:cubicBezTo>
                      <a:pt x="115" y="253"/>
                      <a:pt x="115" y="253"/>
                      <a:pt x="115" y="253"/>
                    </a:cubicBezTo>
                    <a:lnTo>
                      <a:pt x="258" y="69"/>
                    </a:lnTo>
                    <a:close/>
                  </a:path>
                </a:pathLst>
              </a:custGeom>
              <a:solidFill>
                <a:srgbClr val="F583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9" name="Freeform 117"/>
              <p:cNvSpPr/>
              <p:nvPr/>
            </p:nvSpPr>
            <p:spPr bwMode="auto">
              <a:xfrm>
                <a:off x="5932488" y="1431925"/>
                <a:ext cx="436563" cy="358775"/>
              </a:xfrm>
              <a:custGeom>
                <a:avLst/>
                <a:gdLst>
                  <a:gd name="T0" fmla="*/ 275 w 275"/>
                  <a:gd name="T1" fmla="*/ 194 h 226"/>
                  <a:gd name="T2" fmla="*/ 27 w 275"/>
                  <a:gd name="T3" fmla="*/ 0 h 226"/>
                  <a:gd name="T4" fmla="*/ 0 w 275"/>
                  <a:gd name="T5" fmla="*/ 32 h 226"/>
                  <a:gd name="T6" fmla="*/ 251 w 275"/>
                  <a:gd name="T7" fmla="*/ 226 h 226"/>
                  <a:gd name="T8" fmla="*/ 275 w 275"/>
                  <a:gd name="T9" fmla="*/ 194 h 226"/>
                </a:gdLst>
                <a:ahLst/>
                <a:cxnLst>
                  <a:cxn ang="0">
                    <a:pos x="T0" y="T1"/>
                  </a:cxn>
                  <a:cxn ang="0">
                    <a:pos x="T2" y="T3"/>
                  </a:cxn>
                  <a:cxn ang="0">
                    <a:pos x="T4" y="T5"/>
                  </a:cxn>
                  <a:cxn ang="0">
                    <a:pos x="T6" y="T7"/>
                  </a:cxn>
                  <a:cxn ang="0">
                    <a:pos x="T8" y="T9"/>
                  </a:cxn>
                </a:cxnLst>
                <a:rect l="0" t="0" r="r" b="b"/>
                <a:pathLst>
                  <a:path w="275" h="226">
                    <a:moveTo>
                      <a:pt x="275" y="194"/>
                    </a:moveTo>
                    <a:lnTo>
                      <a:pt x="27" y="0"/>
                    </a:lnTo>
                    <a:lnTo>
                      <a:pt x="0" y="32"/>
                    </a:lnTo>
                    <a:lnTo>
                      <a:pt x="251" y="226"/>
                    </a:lnTo>
                    <a:lnTo>
                      <a:pt x="275" y="194"/>
                    </a:lnTo>
                    <a:close/>
                  </a:path>
                </a:pathLst>
              </a:custGeom>
              <a:solidFill>
                <a:srgbClr val="EB7A7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0" name="Freeform 118"/>
              <p:cNvSpPr/>
              <p:nvPr/>
            </p:nvSpPr>
            <p:spPr bwMode="auto">
              <a:xfrm>
                <a:off x="6772276" y="398463"/>
                <a:ext cx="393700" cy="319087"/>
              </a:xfrm>
              <a:custGeom>
                <a:avLst/>
                <a:gdLst>
                  <a:gd name="T0" fmla="*/ 127 w 132"/>
                  <a:gd name="T1" fmla="*/ 90 h 107"/>
                  <a:gd name="T2" fmla="*/ 16 w 132"/>
                  <a:gd name="T3" fmla="*/ 3 h 107"/>
                  <a:gd name="T4" fmla="*/ 3 w 132"/>
                  <a:gd name="T5" fmla="*/ 5 h 107"/>
                  <a:gd name="T6" fmla="*/ 3 w 132"/>
                  <a:gd name="T7" fmla="*/ 5 h 107"/>
                  <a:gd name="T8" fmla="*/ 4 w 132"/>
                  <a:gd name="T9" fmla="*/ 18 h 107"/>
                  <a:gd name="T10" fmla="*/ 116 w 132"/>
                  <a:gd name="T11" fmla="*/ 104 h 107"/>
                  <a:gd name="T12" fmla="*/ 128 w 132"/>
                  <a:gd name="T13" fmla="*/ 102 h 107"/>
                  <a:gd name="T14" fmla="*/ 128 w 132"/>
                  <a:gd name="T15" fmla="*/ 102 h 107"/>
                  <a:gd name="T16" fmla="*/ 127 w 132"/>
                  <a:gd name="T17" fmla="*/ 9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07">
                    <a:moveTo>
                      <a:pt x="127" y="90"/>
                    </a:moveTo>
                    <a:cubicBezTo>
                      <a:pt x="16" y="3"/>
                      <a:pt x="16" y="3"/>
                      <a:pt x="16" y="3"/>
                    </a:cubicBezTo>
                    <a:cubicBezTo>
                      <a:pt x="12" y="0"/>
                      <a:pt x="6" y="1"/>
                      <a:pt x="3" y="5"/>
                    </a:cubicBezTo>
                    <a:cubicBezTo>
                      <a:pt x="3" y="5"/>
                      <a:pt x="3" y="5"/>
                      <a:pt x="3" y="5"/>
                    </a:cubicBezTo>
                    <a:cubicBezTo>
                      <a:pt x="0" y="9"/>
                      <a:pt x="0" y="15"/>
                      <a:pt x="4" y="18"/>
                    </a:cubicBezTo>
                    <a:cubicBezTo>
                      <a:pt x="116" y="104"/>
                      <a:pt x="116" y="104"/>
                      <a:pt x="116" y="104"/>
                    </a:cubicBezTo>
                    <a:cubicBezTo>
                      <a:pt x="120" y="107"/>
                      <a:pt x="125" y="106"/>
                      <a:pt x="128" y="102"/>
                    </a:cubicBezTo>
                    <a:cubicBezTo>
                      <a:pt x="128" y="102"/>
                      <a:pt x="128" y="102"/>
                      <a:pt x="128" y="102"/>
                    </a:cubicBezTo>
                    <a:cubicBezTo>
                      <a:pt x="132" y="98"/>
                      <a:pt x="131" y="93"/>
                      <a:pt x="127" y="90"/>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1" name="Freeform 119"/>
              <p:cNvSpPr>
                <a:spLocks noEditPoints="1"/>
              </p:cNvSpPr>
              <p:nvPr/>
            </p:nvSpPr>
            <p:spPr bwMode="auto">
              <a:xfrm>
                <a:off x="6762751" y="385763"/>
                <a:ext cx="415925" cy="341312"/>
              </a:xfrm>
              <a:custGeom>
                <a:avLst/>
                <a:gdLst>
                  <a:gd name="T0" fmla="*/ 124 w 139"/>
                  <a:gd name="T1" fmla="*/ 114 h 114"/>
                  <a:gd name="T2" fmla="*/ 116 w 139"/>
                  <a:gd name="T3" fmla="*/ 111 h 114"/>
                  <a:gd name="T4" fmla="*/ 5 w 139"/>
                  <a:gd name="T5" fmla="*/ 25 h 114"/>
                  <a:gd name="T6" fmla="*/ 0 w 139"/>
                  <a:gd name="T7" fmla="*/ 16 h 114"/>
                  <a:gd name="T8" fmla="*/ 3 w 139"/>
                  <a:gd name="T9" fmla="*/ 7 h 114"/>
                  <a:gd name="T10" fmla="*/ 21 w 139"/>
                  <a:gd name="T11" fmla="*/ 4 h 114"/>
                  <a:gd name="T12" fmla="*/ 132 w 139"/>
                  <a:gd name="T13" fmla="*/ 90 h 114"/>
                  <a:gd name="T14" fmla="*/ 132 w 139"/>
                  <a:gd name="T15" fmla="*/ 90 h 114"/>
                  <a:gd name="T16" fmla="*/ 135 w 139"/>
                  <a:gd name="T17" fmla="*/ 109 h 114"/>
                  <a:gd name="T18" fmla="*/ 124 w 139"/>
                  <a:gd name="T19" fmla="*/ 114 h 114"/>
                  <a:gd name="T20" fmla="*/ 13 w 139"/>
                  <a:gd name="T21" fmla="*/ 9 h 114"/>
                  <a:gd name="T22" fmla="*/ 9 w 139"/>
                  <a:gd name="T23" fmla="*/ 11 h 114"/>
                  <a:gd name="T24" fmla="*/ 8 w 139"/>
                  <a:gd name="T25" fmla="*/ 15 h 114"/>
                  <a:gd name="T26" fmla="*/ 10 w 139"/>
                  <a:gd name="T27" fmla="*/ 19 h 114"/>
                  <a:gd name="T28" fmla="*/ 121 w 139"/>
                  <a:gd name="T29" fmla="*/ 105 h 114"/>
                  <a:gd name="T30" fmla="*/ 128 w 139"/>
                  <a:gd name="T31" fmla="*/ 104 h 114"/>
                  <a:gd name="T32" fmla="*/ 129 w 139"/>
                  <a:gd name="T33" fmla="*/ 100 h 114"/>
                  <a:gd name="T34" fmla="*/ 127 w 139"/>
                  <a:gd name="T35" fmla="*/ 97 h 114"/>
                  <a:gd name="T36" fmla="*/ 16 w 139"/>
                  <a:gd name="T37" fmla="*/ 11 h 114"/>
                  <a:gd name="T38" fmla="*/ 13 w 139"/>
                  <a:gd name="T39" fmla="*/ 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9" h="114">
                    <a:moveTo>
                      <a:pt x="124" y="114"/>
                    </a:moveTo>
                    <a:cubicBezTo>
                      <a:pt x="121" y="114"/>
                      <a:pt x="119" y="113"/>
                      <a:pt x="116" y="111"/>
                    </a:cubicBezTo>
                    <a:cubicBezTo>
                      <a:pt x="5" y="25"/>
                      <a:pt x="5" y="25"/>
                      <a:pt x="5" y="25"/>
                    </a:cubicBezTo>
                    <a:cubicBezTo>
                      <a:pt x="2" y="23"/>
                      <a:pt x="0" y="20"/>
                      <a:pt x="0" y="16"/>
                    </a:cubicBezTo>
                    <a:cubicBezTo>
                      <a:pt x="0" y="13"/>
                      <a:pt x="0" y="9"/>
                      <a:pt x="3" y="7"/>
                    </a:cubicBezTo>
                    <a:cubicBezTo>
                      <a:pt x="7" y="1"/>
                      <a:pt x="15" y="0"/>
                      <a:pt x="21" y="4"/>
                    </a:cubicBezTo>
                    <a:cubicBezTo>
                      <a:pt x="132" y="90"/>
                      <a:pt x="132" y="90"/>
                      <a:pt x="132" y="90"/>
                    </a:cubicBezTo>
                    <a:cubicBezTo>
                      <a:pt x="132" y="90"/>
                      <a:pt x="132" y="90"/>
                      <a:pt x="132" y="90"/>
                    </a:cubicBezTo>
                    <a:cubicBezTo>
                      <a:pt x="138" y="95"/>
                      <a:pt x="139" y="103"/>
                      <a:pt x="135" y="109"/>
                    </a:cubicBezTo>
                    <a:cubicBezTo>
                      <a:pt x="132" y="112"/>
                      <a:pt x="128" y="114"/>
                      <a:pt x="124" y="114"/>
                    </a:cubicBezTo>
                    <a:close/>
                    <a:moveTo>
                      <a:pt x="13" y="9"/>
                    </a:moveTo>
                    <a:cubicBezTo>
                      <a:pt x="12" y="9"/>
                      <a:pt x="10" y="10"/>
                      <a:pt x="9" y="11"/>
                    </a:cubicBezTo>
                    <a:cubicBezTo>
                      <a:pt x="8" y="13"/>
                      <a:pt x="8" y="14"/>
                      <a:pt x="8" y="15"/>
                    </a:cubicBezTo>
                    <a:cubicBezTo>
                      <a:pt x="8" y="17"/>
                      <a:pt x="9" y="18"/>
                      <a:pt x="10" y="19"/>
                    </a:cubicBezTo>
                    <a:cubicBezTo>
                      <a:pt x="121" y="105"/>
                      <a:pt x="121" y="105"/>
                      <a:pt x="121" y="105"/>
                    </a:cubicBezTo>
                    <a:cubicBezTo>
                      <a:pt x="123" y="107"/>
                      <a:pt x="127" y="106"/>
                      <a:pt x="128" y="104"/>
                    </a:cubicBezTo>
                    <a:cubicBezTo>
                      <a:pt x="129" y="103"/>
                      <a:pt x="130" y="102"/>
                      <a:pt x="129" y="100"/>
                    </a:cubicBezTo>
                    <a:cubicBezTo>
                      <a:pt x="129" y="99"/>
                      <a:pt x="129" y="98"/>
                      <a:pt x="127" y="97"/>
                    </a:cubicBezTo>
                    <a:cubicBezTo>
                      <a:pt x="16" y="11"/>
                      <a:pt x="16" y="11"/>
                      <a:pt x="16" y="11"/>
                    </a:cubicBezTo>
                    <a:cubicBezTo>
                      <a:pt x="15" y="10"/>
                      <a:pt x="14" y="9"/>
                      <a:pt x="13" y="9"/>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2" name="Freeform 120"/>
              <p:cNvSpPr/>
              <p:nvPr/>
            </p:nvSpPr>
            <p:spPr bwMode="auto">
              <a:xfrm>
                <a:off x="6270626" y="960438"/>
                <a:ext cx="193675" cy="238125"/>
              </a:xfrm>
              <a:custGeom>
                <a:avLst/>
                <a:gdLst>
                  <a:gd name="T0" fmla="*/ 14 w 65"/>
                  <a:gd name="T1" fmla="*/ 76 h 80"/>
                  <a:gd name="T2" fmla="*/ 63 w 65"/>
                  <a:gd name="T3" fmla="*/ 14 h 80"/>
                  <a:gd name="T4" fmla="*/ 61 w 65"/>
                  <a:gd name="T5" fmla="*/ 3 h 80"/>
                  <a:gd name="T6" fmla="*/ 61 w 65"/>
                  <a:gd name="T7" fmla="*/ 3 h 80"/>
                  <a:gd name="T8" fmla="*/ 51 w 65"/>
                  <a:gd name="T9" fmla="*/ 4 h 80"/>
                  <a:gd name="T10" fmla="*/ 2 w 65"/>
                  <a:gd name="T11" fmla="*/ 67 h 80"/>
                  <a:gd name="T12" fmla="*/ 4 w 65"/>
                  <a:gd name="T13" fmla="*/ 78 h 80"/>
                  <a:gd name="T14" fmla="*/ 4 w 65"/>
                  <a:gd name="T15" fmla="*/ 78 h 80"/>
                  <a:gd name="T16" fmla="*/ 14 w 65"/>
                  <a:gd name="T1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80">
                    <a:moveTo>
                      <a:pt x="14" y="76"/>
                    </a:moveTo>
                    <a:cubicBezTo>
                      <a:pt x="63" y="14"/>
                      <a:pt x="63" y="14"/>
                      <a:pt x="63" y="14"/>
                    </a:cubicBezTo>
                    <a:cubicBezTo>
                      <a:pt x="65" y="11"/>
                      <a:pt x="65" y="6"/>
                      <a:pt x="61" y="3"/>
                    </a:cubicBezTo>
                    <a:cubicBezTo>
                      <a:pt x="61" y="3"/>
                      <a:pt x="61" y="3"/>
                      <a:pt x="61" y="3"/>
                    </a:cubicBezTo>
                    <a:cubicBezTo>
                      <a:pt x="58" y="0"/>
                      <a:pt x="53" y="1"/>
                      <a:pt x="51" y="4"/>
                    </a:cubicBezTo>
                    <a:cubicBezTo>
                      <a:pt x="2" y="67"/>
                      <a:pt x="2" y="67"/>
                      <a:pt x="2" y="67"/>
                    </a:cubicBezTo>
                    <a:cubicBezTo>
                      <a:pt x="0" y="70"/>
                      <a:pt x="0" y="75"/>
                      <a:pt x="4" y="78"/>
                    </a:cubicBezTo>
                    <a:cubicBezTo>
                      <a:pt x="4" y="78"/>
                      <a:pt x="4" y="78"/>
                      <a:pt x="4" y="78"/>
                    </a:cubicBezTo>
                    <a:cubicBezTo>
                      <a:pt x="7" y="80"/>
                      <a:pt x="12" y="80"/>
                      <a:pt x="14" y="7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3" name="Freeform 121"/>
              <p:cNvSpPr/>
              <p:nvPr/>
            </p:nvSpPr>
            <p:spPr bwMode="auto">
              <a:xfrm>
                <a:off x="6467476" y="812800"/>
                <a:ext cx="112713" cy="128587"/>
              </a:xfrm>
              <a:custGeom>
                <a:avLst/>
                <a:gdLst>
                  <a:gd name="T0" fmla="*/ 15 w 38"/>
                  <a:gd name="T1" fmla="*/ 39 h 43"/>
                  <a:gd name="T2" fmla="*/ 35 w 38"/>
                  <a:gd name="T3" fmla="*/ 13 h 43"/>
                  <a:gd name="T4" fmla="*/ 34 w 38"/>
                  <a:gd name="T5" fmla="*/ 2 h 43"/>
                  <a:gd name="T6" fmla="*/ 34 w 38"/>
                  <a:gd name="T7" fmla="*/ 2 h 43"/>
                  <a:gd name="T8" fmla="*/ 23 w 38"/>
                  <a:gd name="T9" fmla="*/ 4 h 43"/>
                  <a:gd name="T10" fmla="*/ 3 w 38"/>
                  <a:gd name="T11" fmla="*/ 30 h 43"/>
                  <a:gd name="T12" fmla="*/ 4 w 38"/>
                  <a:gd name="T13" fmla="*/ 41 h 43"/>
                  <a:gd name="T14" fmla="*/ 4 w 38"/>
                  <a:gd name="T15" fmla="*/ 41 h 43"/>
                  <a:gd name="T16" fmla="*/ 15 w 38"/>
                  <a:gd name="T17" fmla="*/ 3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43">
                    <a:moveTo>
                      <a:pt x="15" y="39"/>
                    </a:moveTo>
                    <a:cubicBezTo>
                      <a:pt x="35" y="13"/>
                      <a:pt x="35" y="13"/>
                      <a:pt x="35" y="13"/>
                    </a:cubicBezTo>
                    <a:cubicBezTo>
                      <a:pt x="38" y="10"/>
                      <a:pt x="37" y="5"/>
                      <a:pt x="34" y="2"/>
                    </a:cubicBezTo>
                    <a:cubicBezTo>
                      <a:pt x="34" y="2"/>
                      <a:pt x="34" y="2"/>
                      <a:pt x="34" y="2"/>
                    </a:cubicBezTo>
                    <a:cubicBezTo>
                      <a:pt x="31" y="0"/>
                      <a:pt x="26" y="0"/>
                      <a:pt x="23" y="4"/>
                    </a:cubicBezTo>
                    <a:cubicBezTo>
                      <a:pt x="3" y="30"/>
                      <a:pt x="3" y="30"/>
                      <a:pt x="3" y="30"/>
                    </a:cubicBezTo>
                    <a:cubicBezTo>
                      <a:pt x="0" y="33"/>
                      <a:pt x="1" y="38"/>
                      <a:pt x="4" y="41"/>
                    </a:cubicBezTo>
                    <a:cubicBezTo>
                      <a:pt x="4" y="41"/>
                      <a:pt x="4" y="41"/>
                      <a:pt x="4" y="41"/>
                    </a:cubicBezTo>
                    <a:cubicBezTo>
                      <a:pt x="8" y="43"/>
                      <a:pt x="12" y="43"/>
                      <a:pt x="15" y="39"/>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4" name="Freeform 122"/>
              <p:cNvSpPr/>
              <p:nvPr/>
            </p:nvSpPr>
            <p:spPr bwMode="auto">
              <a:xfrm>
                <a:off x="6616701" y="598488"/>
                <a:ext cx="393700" cy="319087"/>
              </a:xfrm>
              <a:custGeom>
                <a:avLst/>
                <a:gdLst>
                  <a:gd name="T0" fmla="*/ 127 w 132"/>
                  <a:gd name="T1" fmla="*/ 89 h 107"/>
                  <a:gd name="T2" fmla="*/ 16 w 132"/>
                  <a:gd name="T3" fmla="*/ 3 h 107"/>
                  <a:gd name="T4" fmla="*/ 3 w 132"/>
                  <a:gd name="T5" fmla="*/ 5 h 107"/>
                  <a:gd name="T6" fmla="*/ 3 w 132"/>
                  <a:gd name="T7" fmla="*/ 5 h 107"/>
                  <a:gd name="T8" fmla="*/ 5 w 132"/>
                  <a:gd name="T9" fmla="*/ 18 h 107"/>
                  <a:gd name="T10" fmla="*/ 116 w 132"/>
                  <a:gd name="T11" fmla="*/ 104 h 107"/>
                  <a:gd name="T12" fmla="*/ 129 w 132"/>
                  <a:gd name="T13" fmla="*/ 102 h 107"/>
                  <a:gd name="T14" fmla="*/ 129 w 132"/>
                  <a:gd name="T15" fmla="*/ 102 h 107"/>
                  <a:gd name="T16" fmla="*/ 127 w 132"/>
                  <a:gd name="T17" fmla="*/ 8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07">
                    <a:moveTo>
                      <a:pt x="127" y="89"/>
                    </a:moveTo>
                    <a:cubicBezTo>
                      <a:pt x="16" y="3"/>
                      <a:pt x="16" y="3"/>
                      <a:pt x="16" y="3"/>
                    </a:cubicBezTo>
                    <a:cubicBezTo>
                      <a:pt x="12" y="0"/>
                      <a:pt x="6" y="1"/>
                      <a:pt x="3" y="5"/>
                    </a:cubicBezTo>
                    <a:cubicBezTo>
                      <a:pt x="3" y="5"/>
                      <a:pt x="3" y="5"/>
                      <a:pt x="3" y="5"/>
                    </a:cubicBezTo>
                    <a:cubicBezTo>
                      <a:pt x="0" y="9"/>
                      <a:pt x="1" y="14"/>
                      <a:pt x="5" y="18"/>
                    </a:cubicBezTo>
                    <a:cubicBezTo>
                      <a:pt x="116" y="104"/>
                      <a:pt x="116" y="104"/>
                      <a:pt x="116" y="104"/>
                    </a:cubicBezTo>
                    <a:cubicBezTo>
                      <a:pt x="120" y="107"/>
                      <a:pt x="126" y="106"/>
                      <a:pt x="129" y="102"/>
                    </a:cubicBezTo>
                    <a:cubicBezTo>
                      <a:pt x="129" y="102"/>
                      <a:pt x="129" y="102"/>
                      <a:pt x="129" y="102"/>
                    </a:cubicBezTo>
                    <a:cubicBezTo>
                      <a:pt x="132" y="98"/>
                      <a:pt x="131" y="92"/>
                      <a:pt x="127" y="89"/>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5" name="Freeform 123"/>
              <p:cNvSpPr>
                <a:spLocks noEditPoints="1"/>
              </p:cNvSpPr>
              <p:nvPr/>
            </p:nvSpPr>
            <p:spPr bwMode="auto">
              <a:xfrm>
                <a:off x="6607176" y="588963"/>
                <a:ext cx="415925" cy="338137"/>
              </a:xfrm>
              <a:custGeom>
                <a:avLst/>
                <a:gdLst>
                  <a:gd name="T0" fmla="*/ 125 w 139"/>
                  <a:gd name="T1" fmla="*/ 113 h 113"/>
                  <a:gd name="T2" fmla="*/ 116 w 139"/>
                  <a:gd name="T3" fmla="*/ 110 h 113"/>
                  <a:gd name="T4" fmla="*/ 5 w 139"/>
                  <a:gd name="T5" fmla="*/ 24 h 113"/>
                  <a:gd name="T6" fmla="*/ 0 w 139"/>
                  <a:gd name="T7" fmla="*/ 15 h 113"/>
                  <a:gd name="T8" fmla="*/ 3 w 139"/>
                  <a:gd name="T9" fmla="*/ 5 h 113"/>
                  <a:gd name="T10" fmla="*/ 12 w 139"/>
                  <a:gd name="T11" fmla="*/ 0 h 113"/>
                  <a:gd name="T12" fmla="*/ 21 w 139"/>
                  <a:gd name="T13" fmla="*/ 3 h 113"/>
                  <a:gd name="T14" fmla="*/ 133 w 139"/>
                  <a:gd name="T15" fmla="*/ 89 h 113"/>
                  <a:gd name="T16" fmla="*/ 133 w 139"/>
                  <a:gd name="T17" fmla="*/ 89 h 113"/>
                  <a:gd name="T18" fmla="*/ 135 w 139"/>
                  <a:gd name="T19" fmla="*/ 108 h 113"/>
                  <a:gd name="T20" fmla="*/ 125 w 139"/>
                  <a:gd name="T21" fmla="*/ 113 h 113"/>
                  <a:gd name="T22" fmla="*/ 13 w 139"/>
                  <a:gd name="T23" fmla="*/ 8 h 113"/>
                  <a:gd name="T24" fmla="*/ 13 w 139"/>
                  <a:gd name="T25" fmla="*/ 8 h 113"/>
                  <a:gd name="T26" fmla="*/ 9 w 139"/>
                  <a:gd name="T27" fmla="*/ 10 h 113"/>
                  <a:gd name="T28" fmla="*/ 8 w 139"/>
                  <a:gd name="T29" fmla="*/ 14 h 113"/>
                  <a:gd name="T30" fmla="*/ 10 w 139"/>
                  <a:gd name="T31" fmla="*/ 17 h 113"/>
                  <a:gd name="T32" fmla="*/ 121 w 139"/>
                  <a:gd name="T33" fmla="*/ 104 h 113"/>
                  <a:gd name="T34" fmla="*/ 129 w 139"/>
                  <a:gd name="T35" fmla="*/ 103 h 113"/>
                  <a:gd name="T36" fmla="*/ 128 w 139"/>
                  <a:gd name="T37" fmla="*/ 95 h 113"/>
                  <a:gd name="T38" fmla="*/ 128 w 139"/>
                  <a:gd name="T39" fmla="*/ 95 h 113"/>
                  <a:gd name="T40" fmla="*/ 17 w 139"/>
                  <a:gd name="T41" fmla="*/ 9 h 113"/>
                  <a:gd name="T42" fmla="*/ 13 w 139"/>
                  <a:gd name="T43" fmla="*/ 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9" h="113">
                    <a:moveTo>
                      <a:pt x="125" y="113"/>
                    </a:moveTo>
                    <a:cubicBezTo>
                      <a:pt x="122" y="113"/>
                      <a:pt x="119" y="112"/>
                      <a:pt x="116" y="110"/>
                    </a:cubicBezTo>
                    <a:cubicBezTo>
                      <a:pt x="5" y="24"/>
                      <a:pt x="5" y="24"/>
                      <a:pt x="5" y="24"/>
                    </a:cubicBezTo>
                    <a:cubicBezTo>
                      <a:pt x="2" y="22"/>
                      <a:pt x="1" y="18"/>
                      <a:pt x="0" y="15"/>
                    </a:cubicBezTo>
                    <a:cubicBezTo>
                      <a:pt x="0" y="11"/>
                      <a:pt x="1" y="8"/>
                      <a:pt x="3" y="5"/>
                    </a:cubicBezTo>
                    <a:cubicBezTo>
                      <a:pt x="5" y="2"/>
                      <a:pt x="8" y="1"/>
                      <a:pt x="12" y="0"/>
                    </a:cubicBezTo>
                    <a:cubicBezTo>
                      <a:pt x="15" y="0"/>
                      <a:pt x="19" y="1"/>
                      <a:pt x="21" y="3"/>
                    </a:cubicBezTo>
                    <a:cubicBezTo>
                      <a:pt x="133" y="89"/>
                      <a:pt x="133" y="89"/>
                      <a:pt x="133" y="89"/>
                    </a:cubicBezTo>
                    <a:cubicBezTo>
                      <a:pt x="133" y="89"/>
                      <a:pt x="133" y="89"/>
                      <a:pt x="133" y="89"/>
                    </a:cubicBezTo>
                    <a:cubicBezTo>
                      <a:pt x="138" y="94"/>
                      <a:pt x="139" y="102"/>
                      <a:pt x="135" y="108"/>
                    </a:cubicBezTo>
                    <a:cubicBezTo>
                      <a:pt x="132" y="111"/>
                      <a:pt x="128" y="113"/>
                      <a:pt x="125" y="113"/>
                    </a:cubicBezTo>
                    <a:close/>
                    <a:moveTo>
                      <a:pt x="13" y="8"/>
                    </a:moveTo>
                    <a:cubicBezTo>
                      <a:pt x="13" y="8"/>
                      <a:pt x="13" y="8"/>
                      <a:pt x="13" y="8"/>
                    </a:cubicBezTo>
                    <a:cubicBezTo>
                      <a:pt x="11" y="8"/>
                      <a:pt x="10" y="9"/>
                      <a:pt x="9" y="10"/>
                    </a:cubicBezTo>
                    <a:cubicBezTo>
                      <a:pt x="8" y="11"/>
                      <a:pt x="8" y="13"/>
                      <a:pt x="8" y="14"/>
                    </a:cubicBezTo>
                    <a:cubicBezTo>
                      <a:pt x="8" y="15"/>
                      <a:pt x="9" y="17"/>
                      <a:pt x="10" y="17"/>
                    </a:cubicBezTo>
                    <a:cubicBezTo>
                      <a:pt x="121" y="104"/>
                      <a:pt x="121" y="104"/>
                      <a:pt x="121" y="104"/>
                    </a:cubicBezTo>
                    <a:cubicBezTo>
                      <a:pt x="124" y="105"/>
                      <a:pt x="127" y="105"/>
                      <a:pt x="129" y="103"/>
                    </a:cubicBezTo>
                    <a:cubicBezTo>
                      <a:pt x="130" y="100"/>
                      <a:pt x="130" y="97"/>
                      <a:pt x="128" y="95"/>
                    </a:cubicBezTo>
                    <a:cubicBezTo>
                      <a:pt x="128" y="95"/>
                      <a:pt x="128" y="95"/>
                      <a:pt x="128" y="95"/>
                    </a:cubicBezTo>
                    <a:cubicBezTo>
                      <a:pt x="17" y="9"/>
                      <a:pt x="17" y="9"/>
                      <a:pt x="17" y="9"/>
                    </a:cubicBezTo>
                    <a:cubicBezTo>
                      <a:pt x="16" y="8"/>
                      <a:pt x="15" y="8"/>
                      <a:pt x="13"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6" name="Freeform 124"/>
              <p:cNvSpPr/>
              <p:nvPr/>
            </p:nvSpPr>
            <p:spPr bwMode="auto">
              <a:xfrm>
                <a:off x="5921376" y="1722438"/>
                <a:ext cx="152400" cy="179387"/>
              </a:xfrm>
              <a:custGeom>
                <a:avLst/>
                <a:gdLst>
                  <a:gd name="T0" fmla="*/ 14 w 51"/>
                  <a:gd name="T1" fmla="*/ 56 h 60"/>
                  <a:gd name="T2" fmla="*/ 48 w 51"/>
                  <a:gd name="T3" fmla="*/ 12 h 60"/>
                  <a:gd name="T4" fmla="*/ 47 w 51"/>
                  <a:gd name="T5" fmla="*/ 2 h 60"/>
                  <a:gd name="T6" fmla="*/ 47 w 51"/>
                  <a:gd name="T7" fmla="*/ 2 h 60"/>
                  <a:gd name="T8" fmla="*/ 37 w 51"/>
                  <a:gd name="T9" fmla="*/ 4 h 60"/>
                  <a:gd name="T10" fmla="*/ 3 w 51"/>
                  <a:gd name="T11" fmla="*/ 48 h 60"/>
                  <a:gd name="T12" fmla="*/ 4 w 51"/>
                  <a:gd name="T13" fmla="*/ 58 h 60"/>
                  <a:gd name="T14" fmla="*/ 4 w 51"/>
                  <a:gd name="T15" fmla="*/ 58 h 60"/>
                  <a:gd name="T16" fmla="*/ 14 w 51"/>
                  <a:gd name="T17"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60">
                    <a:moveTo>
                      <a:pt x="14" y="56"/>
                    </a:moveTo>
                    <a:cubicBezTo>
                      <a:pt x="48" y="12"/>
                      <a:pt x="48" y="12"/>
                      <a:pt x="48" y="12"/>
                    </a:cubicBezTo>
                    <a:cubicBezTo>
                      <a:pt x="51" y="9"/>
                      <a:pt x="50" y="5"/>
                      <a:pt x="47" y="2"/>
                    </a:cubicBezTo>
                    <a:cubicBezTo>
                      <a:pt x="47" y="2"/>
                      <a:pt x="47" y="2"/>
                      <a:pt x="47" y="2"/>
                    </a:cubicBezTo>
                    <a:cubicBezTo>
                      <a:pt x="44" y="0"/>
                      <a:pt x="39" y="0"/>
                      <a:pt x="37" y="4"/>
                    </a:cubicBezTo>
                    <a:cubicBezTo>
                      <a:pt x="3" y="48"/>
                      <a:pt x="3" y="48"/>
                      <a:pt x="3" y="48"/>
                    </a:cubicBezTo>
                    <a:cubicBezTo>
                      <a:pt x="0" y="51"/>
                      <a:pt x="1" y="55"/>
                      <a:pt x="4" y="58"/>
                    </a:cubicBezTo>
                    <a:cubicBezTo>
                      <a:pt x="4" y="58"/>
                      <a:pt x="4" y="58"/>
                      <a:pt x="4" y="58"/>
                    </a:cubicBezTo>
                    <a:cubicBezTo>
                      <a:pt x="7" y="60"/>
                      <a:pt x="11" y="59"/>
                      <a:pt x="14" y="56"/>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7" name="Freeform 125"/>
              <p:cNvSpPr>
                <a:spLocks noEditPoints="1"/>
              </p:cNvSpPr>
              <p:nvPr/>
            </p:nvSpPr>
            <p:spPr bwMode="auto">
              <a:xfrm>
                <a:off x="5908676" y="1706563"/>
                <a:ext cx="176213" cy="203200"/>
              </a:xfrm>
              <a:custGeom>
                <a:avLst/>
                <a:gdLst>
                  <a:gd name="T0" fmla="*/ 12 w 59"/>
                  <a:gd name="T1" fmla="*/ 68 h 68"/>
                  <a:gd name="T2" fmla="*/ 6 w 59"/>
                  <a:gd name="T3" fmla="*/ 66 h 68"/>
                  <a:gd name="T4" fmla="*/ 4 w 59"/>
                  <a:gd name="T5" fmla="*/ 50 h 68"/>
                  <a:gd name="T6" fmla="*/ 38 w 59"/>
                  <a:gd name="T7" fmla="*/ 6 h 68"/>
                  <a:gd name="T8" fmla="*/ 53 w 59"/>
                  <a:gd name="T9" fmla="*/ 4 h 68"/>
                  <a:gd name="T10" fmla="*/ 55 w 59"/>
                  <a:gd name="T11" fmla="*/ 20 h 68"/>
                  <a:gd name="T12" fmla="*/ 21 w 59"/>
                  <a:gd name="T13" fmla="*/ 64 h 68"/>
                  <a:gd name="T14" fmla="*/ 14 w 59"/>
                  <a:gd name="T15" fmla="*/ 68 h 68"/>
                  <a:gd name="T16" fmla="*/ 12 w 59"/>
                  <a:gd name="T17" fmla="*/ 68 h 68"/>
                  <a:gd name="T18" fmla="*/ 47 w 59"/>
                  <a:gd name="T19" fmla="*/ 10 h 68"/>
                  <a:gd name="T20" fmla="*/ 44 w 59"/>
                  <a:gd name="T21" fmla="*/ 11 h 68"/>
                  <a:gd name="T22" fmla="*/ 10 w 59"/>
                  <a:gd name="T23" fmla="*/ 55 h 68"/>
                  <a:gd name="T24" fmla="*/ 11 w 59"/>
                  <a:gd name="T25" fmla="*/ 59 h 68"/>
                  <a:gd name="T26" fmla="*/ 13 w 59"/>
                  <a:gd name="T27" fmla="*/ 60 h 68"/>
                  <a:gd name="T28" fmla="*/ 15 w 59"/>
                  <a:gd name="T29" fmla="*/ 59 h 68"/>
                  <a:gd name="T30" fmla="*/ 15 w 59"/>
                  <a:gd name="T31" fmla="*/ 59 h 68"/>
                  <a:gd name="T32" fmla="*/ 49 w 59"/>
                  <a:gd name="T33" fmla="*/ 15 h 68"/>
                  <a:gd name="T34" fmla="*/ 50 w 59"/>
                  <a:gd name="T35" fmla="*/ 12 h 68"/>
                  <a:gd name="T36" fmla="*/ 48 w 59"/>
                  <a:gd name="T37" fmla="*/ 10 h 68"/>
                  <a:gd name="T38" fmla="*/ 47 w 59"/>
                  <a:gd name="T39" fmla="*/ 1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9" h="68">
                    <a:moveTo>
                      <a:pt x="12" y="68"/>
                    </a:moveTo>
                    <a:cubicBezTo>
                      <a:pt x="10" y="68"/>
                      <a:pt x="8" y="67"/>
                      <a:pt x="6" y="66"/>
                    </a:cubicBezTo>
                    <a:cubicBezTo>
                      <a:pt x="1" y="62"/>
                      <a:pt x="0" y="55"/>
                      <a:pt x="4" y="50"/>
                    </a:cubicBezTo>
                    <a:cubicBezTo>
                      <a:pt x="38" y="6"/>
                      <a:pt x="38" y="6"/>
                      <a:pt x="38" y="6"/>
                    </a:cubicBezTo>
                    <a:cubicBezTo>
                      <a:pt x="42" y="1"/>
                      <a:pt x="49" y="0"/>
                      <a:pt x="53" y="4"/>
                    </a:cubicBezTo>
                    <a:cubicBezTo>
                      <a:pt x="58" y="8"/>
                      <a:pt x="59" y="15"/>
                      <a:pt x="55" y="20"/>
                    </a:cubicBezTo>
                    <a:cubicBezTo>
                      <a:pt x="21" y="64"/>
                      <a:pt x="21" y="64"/>
                      <a:pt x="21" y="64"/>
                    </a:cubicBezTo>
                    <a:cubicBezTo>
                      <a:pt x="19" y="66"/>
                      <a:pt x="17" y="68"/>
                      <a:pt x="14" y="68"/>
                    </a:cubicBezTo>
                    <a:cubicBezTo>
                      <a:pt x="13" y="68"/>
                      <a:pt x="13" y="68"/>
                      <a:pt x="12" y="68"/>
                    </a:cubicBezTo>
                    <a:close/>
                    <a:moveTo>
                      <a:pt x="47" y="10"/>
                    </a:moveTo>
                    <a:cubicBezTo>
                      <a:pt x="46" y="10"/>
                      <a:pt x="45" y="10"/>
                      <a:pt x="44" y="11"/>
                    </a:cubicBezTo>
                    <a:cubicBezTo>
                      <a:pt x="10" y="55"/>
                      <a:pt x="10" y="55"/>
                      <a:pt x="10" y="55"/>
                    </a:cubicBezTo>
                    <a:cubicBezTo>
                      <a:pt x="9" y="57"/>
                      <a:pt x="9" y="58"/>
                      <a:pt x="11" y="59"/>
                    </a:cubicBezTo>
                    <a:cubicBezTo>
                      <a:pt x="11" y="60"/>
                      <a:pt x="12" y="60"/>
                      <a:pt x="13" y="60"/>
                    </a:cubicBezTo>
                    <a:cubicBezTo>
                      <a:pt x="13" y="60"/>
                      <a:pt x="14" y="59"/>
                      <a:pt x="15" y="59"/>
                    </a:cubicBezTo>
                    <a:cubicBezTo>
                      <a:pt x="15" y="59"/>
                      <a:pt x="15" y="59"/>
                      <a:pt x="15" y="59"/>
                    </a:cubicBezTo>
                    <a:cubicBezTo>
                      <a:pt x="49" y="15"/>
                      <a:pt x="49" y="15"/>
                      <a:pt x="49" y="15"/>
                    </a:cubicBezTo>
                    <a:cubicBezTo>
                      <a:pt x="49" y="14"/>
                      <a:pt x="50" y="13"/>
                      <a:pt x="50" y="12"/>
                    </a:cubicBezTo>
                    <a:cubicBezTo>
                      <a:pt x="49" y="12"/>
                      <a:pt x="49" y="11"/>
                      <a:pt x="48" y="10"/>
                    </a:cubicBezTo>
                    <a:cubicBezTo>
                      <a:pt x="48" y="10"/>
                      <a:pt x="47" y="10"/>
                      <a:pt x="47" y="1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8" name="Freeform 126"/>
              <p:cNvSpPr/>
              <p:nvPr/>
            </p:nvSpPr>
            <p:spPr bwMode="auto">
              <a:xfrm>
                <a:off x="6111876" y="1817688"/>
                <a:ext cx="60325" cy="212725"/>
              </a:xfrm>
              <a:custGeom>
                <a:avLst/>
                <a:gdLst>
                  <a:gd name="T0" fmla="*/ 14 w 20"/>
                  <a:gd name="T1" fmla="*/ 64 h 71"/>
                  <a:gd name="T2" fmla="*/ 20 w 20"/>
                  <a:gd name="T3" fmla="*/ 8 h 71"/>
                  <a:gd name="T4" fmla="*/ 13 w 20"/>
                  <a:gd name="T5" fmla="*/ 1 h 71"/>
                  <a:gd name="T6" fmla="*/ 13 w 20"/>
                  <a:gd name="T7" fmla="*/ 1 h 71"/>
                  <a:gd name="T8" fmla="*/ 6 w 20"/>
                  <a:gd name="T9" fmla="*/ 7 h 71"/>
                  <a:gd name="T10" fmla="*/ 1 w 20"/>
                  <a:gd name="T11" fmla="*/ 63 h 71"/>
                  <a:gd name="T12" fmla="*/ 7 w 20"/>
                  <a:gd name="T13" fmla="*/ 70 h 71"/>
                  <a:gd name="T14" fmla="*/ 7 w 20"/>
                  <a:gd name="T15" fmla="*/ 70 h 71"/>
                  <a:gd name="T16" fmla="*/ 14 w 20"/>
                  <a:gd name="T17" fmla="*/ 64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71">
                    <a:moveTo>
                      <a:pt x="14" y="64"/>
                    </a:moveTo>
                    <a:cubicBezTo>
                      <a:pt x="20" y="8"/>
                      <a:pt x="20" y="8"/>
                      <a:pt x="20" y="8"/>
                    </a:cubicBezTo>
                    <a:cubicBezTo>
                      <a:pt x="20" y="5"/>
                      <a:pt x="17" y="1"/>
                      <a:pt x="13" y="1"/>
                    </a:cubicBezTo>
                    <a:cubicBezTo>
                      <a:pt x="13" y="1"/>
                      <a:pt x="13" y="1"/>
                      <a:pt x="13" y="1"/>
                    </a:cubicBezTo>
                    <a:cubicBezTo>
                      <a:pt x="10" y="0"/>
                      <a:pt x="6" y="3"/>
                      <a:pt x="6" y="7"/>
                    </a:cubicBezTo>
                    <a:cubicBezTo>
                      <a:pt x="1" y="63"/>
                      <a:pt x="1" y="63"/>
                      <a:pt x="1" y="63"/>
                    </a:cubicBezTo>
                    <a:cubicBezTo>
                      <a:pt x="0" y="67"/>
                      <a:pt x="3" y="70"/>
                      <a:pt x="7" y="70"/>
                    </a:cubicBezTo>
                    <a:cubicBezTo>
                      <a:pt x="7" y="70"/>
                      <a:pt x="7" y="70"/>
                      <a:pt x="7" y="70"/>
                    </a:cubicBezTo>
                    <a:cubicBezTo>
                      <a:pt x="11" y="71"/>
                      <a:pt x="14" y="68"/>
                      <a:pt x="14" y="64"/>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9" name="Freeform 127"/>
              <p:cNvSpPr>
                <a:spLocks noEditPoints="1"/>
              </p:cNvSpPr>
              <p:nvPr/>
            </p:nvSpPr>
            <p:spPr bwMode="auto">
              <a:xfrm>
                <a:off x="6100763" y="1808163"/>
                <a:ext cx="82550" cy="230187"/>
              </a:xfrm>
              <a:custGeom>
                <a:avLst/>
                <a:gdLst>
                  <a:gd name="T0" fmla="*/ 12 w 28"/>
                  <a:gd name="T1" fmla="*/ 77 h 77"/>
                  <a:gd name="T2" fmla="*/ 10 w 28"/>
                  <a:gd name="T3" fmla="*/ 77 h 77"/>
                  <a:gd name="T4" fmla="*/ 3 w 28"/>
                  <a:gd name="T5" fmla="*/ 74 h 77"/>
                  <a:gd name="T6" fmla="*/ 1 w 28"/>
                  <a:gd name="T7" fmla="*/ 65 h 77"/>
                  <a:gd name="T8" fmla="*/ 6 w 28"/>
                  <a:gd name="T9" fmla="*/ 10 h 77"/>
                  <a:gd name="T10" fmla="*/ 10 w 28"/>
                  <a:gd name="T11" fmla="*/ 2 h 77"/>
                  <a:gd name="T12" fmla="*/ 18 w 28"/>
                  <a:gd name="T13" fmla="*/ 0 h 77"/>
                  <a:gd name="T14" fmla="*/ 28 w 28"/>
                  <a:gd name="T15" fmla="*/ 12 h 77"/>
                  <a:gd name="T16" fmla="*/ 22 w 28"/>
                  <a:gd name="T17" fmla="*/ 68 h 77"/>
                  <a:gd name="T18" fmla="*/ 22 w 28"/>
                  <a:gd name="T19" fmla="*/ 68 h 77"/>
                  <a:gd name="T20" fmla="*/ 19 w 28"/>
                  <a:gd name="T21" fmla="*/ 75 h 77"/>
                  <a:gd name="T22" fmla="*/ 12 w 28"/>
                  <a:gd name="T23" fmla="*/ 77 h 77"/>
                  <a:gd name="T24" fmla="*/ 17 w 28"/>
                  <a:gd name="T25" fmla="*/ 8 h 77"/>
                  <a:gd name="T26" fmla="*/ 15 w 28"/>
                  <a:gd name="T27" fmla="*/ 8 h 77"/>
                  <a:gd name="T28" fmla="*/ 14 w 28"/>
                  <a:gd name="T29" fmla="*/ 10 h 77"/>
                  <a:gd name="T30" fmla="*/ 9 w 28"/>
                  <a:gd name="T31" fmla="*/ 66 h 77"/>
                  <a:gd name="T32" fmla="*/ 9 w 28"/>
                  <a:gd name="T33" fmla="*/ 68 h 77"/>
                  <a:gd name="T34" fmla="*/ 11 w 28"/>
                  <a:gd name="T35" fmla="*/ 69 h 77"/>
                  <a:gd name="T36" fmla="*/ 13 w 28"/>
                  <a:gd name="T37" fmla="*/ 69 h 77"/>
                  <a:gd name="T38" fmla="*/ 14 w 28"/>
                  <a:gd name="T39" fmla="*/ 67 h 77"/>
                  <a:gd name="T40" fmla="*/ 14 w 28"/>
                  <a:gd name="T41" fmla="*/ 67 h 77"/>
                  <a:gd name="T42" fmla="*/ 20 w 28"/>
                  <a:gd name="T43" fmla="*/ 11 h 77"/>
                  <a:gd name="T44" fmla="*/ 17 w 28"/>
                  <a:gd name="T45" fmla="*/ 8 h 77"/>
                  <a:gd name="T46" fmla="*/ 17 w 28"/>
                  <a:gd name="T47" fmla="*/ 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 h="77">
                    <a:moveTo>
                      <a:pt x="12" y="77"/>
                    </a:moveTo>
                    <a:cubicBezTo>
                      <a:pt x="11" y="77"/>
                      <a:pt x="11" y="77"/>
                      <a:pt x="10" y="77"/>
                    </a:cubicBezTo>
                    <a:cubicBezTo>
                      <a:pt x="8" y="77"/>
                      <a:pt x="5" y="76"/>
                      <a:pt x="3" y="74"/>
                    </a:cubicBezTo>
                    <a:cubicBezTo>
                      <a:pt x="1" y="71"/>
                      <a:pt x="0" y="68"/>
                      <a:pt x="1" y="65"/>
                    </a:cubicBezTo>
                    <a:cubicBezTo>
                      <a:pt x="6" y="10"/>
                      <a:pt x="6" y="10"/>
                      <a:pt x="6" y="10"/>
                    </a:cubicBezTo>
                    <a:cubicBezTo>
                      <a:pt x="6" y="7"/>
                      <a:pt x="7" y="4"/>
                      <a:pt x="10" y="2"/>
                    </a:cubicBezTo>
                    <a:cubicBezTo>
                      <a:pt x="12" y="0"/>
                      <a:pt x="15" y="0"/>
                      <a:pt x="18" y="0"/>
                    </a:cubicBezTo>
                    <a:cubicBezTo>
                      <a:pt x="24" y="0"/>
                      <a:pt x="28" y="6"/>
                      <a:pt x="28" y="12"/>
                    </a:cubicBezTo>
                    <a:cubicBezTo>
                      <a:pt x="22" y="68"/>
                      <a:pt x="22" y="68"/>
                      <a:pt x="22" y="68"/>
                    </a:cubicBezTo>
                    <a:cubicBezTo>
                      <a:pt x="22" y="68"/>
                      <a:pt x="22" y="68"/>
                      <a:pt x="22" y="68"/>
                    </a:cubicBezTo>
                    <a:cubicBezTo>
                      <a:pt x="22" y="70"/>
                      <a:pt x="21" y="73"/>
                      <a:pt x="19" y="75"/>
                    </a:cubicBezTo>
                    <a:cubicBezTo>
                      <a:pt x="17" y="77"/>
                      <a:pt x="14" y="77"/>
                      <a:pt x="12" y="77"/>
                    </a:cubicBezTo>
                    <a:close/>
                    <a:moveTo>
                      <a:pt x="17" y="8"/>
                    </a:moveTo>
                    <a:cubicBezTo>
                      <a:pt x="16" y="8"/>
                      <a:pt x="15" y="8"/>
                      <a:pt x="15" y="8"/>
                    </a:cubicBezTo>
                    <a:cubicBezTo>
                      <a:pt x="14" y="9"/>
                      <a:pt x="14" y="10"/>
                      <a:pt x="14" y="10"/>
                    </a:cubicBezTo>
                    <a:cubicBezTo>
                      <a:pt x="9" y="66"/>
                      <a:pt x="9" y="66"/>
                      <a:pt x="9" y="66"/>
                    </a:cubicBezTo>
                    <a:cubicBezTo>
                      <a:pt x="8" y="67"/>
                      <a:pt x="9" y="68"/>
                      <a:pt x="9" y="68"/>
                    </a:cubicBezTo>
                    <a:cubicBezTo>
                      <a:pt x="10" y="69"/>
                      <a:pt x="10" y="69"/>
                      <a:pt x="11" y="69"/>
                    </a:cubicBezTo>
                    <a:cubicBezTo>
                      <a:pt x="12" y="70"/>
                      <a:pt x="13" y="69"/>
                      <a:pt x="13" y="69"/>
                    </a:cubicBezTo>
                    <a:cubicBezTo>
                      <a:pt x="14" y="68"/>
                      <a:pt x="14" y="68"/>
                      <a:pt x="14" y="67"/>
                    </a:cubicBezTo>
                    <a:cubicBezTo>
                      <a:pt x="14" y="67"/>
                      <a:pt x="14" y="67"/>
                      <a:pt x="14" y="67"/>
                    </a:cubicBezTo>
                    <a:cubicBezTo>
                      <a:pt x="20" y="11"/>
                      <a:pt x="20" y="11"/>
                      <a:pt x="20" y="11"/>
                    </a:cubicBezTo>
                    <a:cubicBezTo>
                      <a:pt x="20" y="9"/>
                      <a:pt x="19" y="8"/>
                      <a:pt x="17" y="8"/>
                    </a:cubicBezTo>
                    <a:cubicBezTo>
                      <a:pt x="17" y="8"/>
                      <a:pt x="17" y="8"/>
                      <a:pt x="17"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0" name="Freeform 128"/>
              <p:cNvSpPr/>
              <p:nvPr/>
            </p:nvSpPr>
            <p:spPr bwMode="auto">
              <a:xfrm>
                <a:off x="5751513" y="1647825"/>
                <a:ext cx="203200" cy="103187"/>
              </a:xfrm>
              <a:custGeom>
                <a:avLst/>
                <a:gdLst>
                  <a:gd name="T0" fmla="*/ 5 w 68"/>
                  <a:gd name="T1" fmla="*/ 20 h 35"/>
                  <a:gd name="T2" fmla="*/ 58 w 68"/>
                  <a:gd name="T3" fmla="*/ 1 h 35"/>
                  <a:gd name="T4" fmla="*/ 67 w 68"/>
                  <a:gd name="T5" fmla="*/ 5 h 35"/>
                  <a:gd name="T6" fmla="*/ 67 w 68"/>
                  <a:gd name="T7" fmla="*/ 5 h 35"/>
                  <a:gd name="T8" fmla="*/ 63 w 68"/>
                  <a:gd name="T9" fmla="*/ 14 h 35"/>
                  <a:gd name="T10" fmla="*/ 10 w 68"/>
                  <a:gd name="T11" fmla="*/ 33 h 35"/>
                  <a:gd name="T12" fmla="*/ 1 w 68"/>
                  <a:gd name="T13" fmla="*/ 29 h 35"/>
                  <a:gd name="T14" fmla="*/ 1 w 68"/>
                  <a:gd name="T15" fmla="*/ 29 h 35"/>
                  <a:gd name="T16" fmla="*/ 5 w 68"/>
                  <a:gd name="T17"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5">
                    <a:moveTo>
                      <a:pt x="5" y="20"/>
                    </a:moveTo>
                    <a:cubicBezTo>
                      <a:pt x="58" y="1"/>
                      <a:pt x="58" y="1"/>
                      <a:pt x="58" y="1"/>
                    </a:cubicBezTo>
                    <a:cubicBezTo>
                      <a:pt x="61" y="0"/>
                      <a:pt x="65" y="2"/>
                      <a:pt x="67" y="5"/>
                    </a:cubicBezTo>
                    <a:cubicBezTo>
                      <a:pt x="67" y="5"/>
                      <a:pt x="67" y="5"/>
                      <a:pt x="67" y="5"/>
                    </a:cubicBezTo>
                    <a:cubicBezTo>
                      <a:pt x="68" y="9"/>
                      <a:pt x="66" y="13"/>
                      <a:pt x="63" y="14"/>
                    </a:cubicBezTo>
                    <a:cubicBezTo>
                      <a:pt x="10" y="33"/>
                      <a:pt x="10" y="33"/>
                      <a:pt x="10" y="33"/>
                    </a:cubicBezTo>
                    <a:cubicBezTo>
                      <a:pt x="6" y="35"/>
                      <a:pt x="2" y="33"/>
                      <a:pt x="1" y="29"/>
                    </a:cubicBezTo>
                    <a:cubicBezTo>
                      <a:pt x="1" y="29"/>
                      <a:pt x="1" y="29"/>
                      <a:pt x="1" y="29"/>
                    </a:cubicBezTo>
                    <a:cubicBezTo>
                      <a:pt x="0" y="25"/>
                      <a:pt x="2" y="21"/>
                      <a:pt x="5" y="20"/>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1" name="Freeform 129"/>
              <p:cNvSpPr>
                <a:spLocks noEditPoints="1"/>
              </p:cNvSpPr>
              <p:nvPr/>
            </p:nvSpPr>
            <p:spPr bwMode="auto">
              <a:xfrm>
                <a:off x="5738813" y="1631950"/>
                <a:ext cx="230188" cy="128587"/>
              </a:xfrm>
              <a:custGeom>
                <a:avLst/>
                <a:gdLst>
                  <a:gd name="T0" fmla="*/ 12 w 77"/>
                  <a:gd name="T1" fmla="*/ 43 h 43"/>
                  <a:gd name="T2" fmla="*/ 1 w 77"/>
                  <a:gd name="T3" fmla="*/ 35 h 43"/>
                  <a:gd name="T4" fmla="*/ 2 w 77"/>
                  <a:gd name="T5" fmla="*/ 27 h 43"/>
                  <a:gd name="T6" fmla="*/ 8 w 77"/>
                  <a:gd name="T7" fmla="*/ 21 h 43"/>
                  <a:gd name="T8" fmla="*/ 61 w 77"/>
                  <a:gd name="T9" fmla="*/ 2 h 43"/>
                  <a:gd name="T10" fmla="*/ 75 w 77"/>
                  <a:gd name="T11" fmla="*/ 9 h 43"/>
                  <a:gd name="T12" fmla="*/ 68 w 77"/>
                  <a:gd name="T13" fmla="*/ 23 h 43"/>
                  <a:gd name="T14" fmla="*/ 15 w 77"/>
                  <a:gd name="T15" fmla="*/ 42 h 43"/>
                  <a:gd name="T16" fmla="*/ 12 w 77"/>
                  <a:gd name="T17" fmla="*/ 43 h 43"/>
                  <a:gd name="T18" fmla="*/ 64 w 77"/>
                  <a:gd name="T19" fmla="*/ 10 h 43"/>
                  <a:gd name="T20" fmla="*/ 63 w 77"/>
                  <a:gd name="T21" fmla="*/ 10 h 43"/>
                  <a:gd name="T22" fmla="*/ 11 w 77"/>
                  <a:gd name="T23" fmla="*/ 29 h 43"/>
                  <a:gd name="T24" fmla="*/ 11 w 77"/>
                  <a:gd name="T25" fmla="*/ 29 h 43"/>
                  <a:gd name="T26" fmla="*/ 9 w 77"/>
                  <a:gd name="T27" fmla="*/ 30 h 43"/>
                  <a:gd name="T28" fmla="*/ 9 w 77"/>
                  <a:gd name="T29" fmla="*/ 33 h 43"/>
                  <a:gd name="T30" fmla="*/ 13 w 77"/>
                  <a:gd name="T31" fmla="*/ 34 h 43"/>
                  <a:gd name="T32" fmla="*/ 65 w 77"/>
                  <a:gd name="T33" fmla="*/ 16 h 43"/>
                  <a:gd name="T34" fmla="*/ 67 w 77"/>
                  <a:gd name="T35" fmla="*/ 12 h 43"/>
                  <a:gd name="T36" fmla="*/ 64 w 77"/>
                  <a:gd name="T37" fmla="*/ 1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 h="43">
                    <a:moveTo>
                      <a:pt x="12" y="43"/>
                    </a:moveTo>
                    <a:cubicBezTo>
                      <a:pt x="7" y="43"/>
                      <a:pt x="3" y="40"/>
                      <a:pt x="1" y="35"/>
                    </a:cubicBezTo>
                    <a:cubicBezTo>
                      <a:pt x="0" y="33"/>
                      <a:pt x="0" y="30"/>
                      <a:pt x="2" y="27"/>
                    </a:cubicBezTo>
                    <a:cubicBezTo>
                      <a:pt x="3" y="24"/>
                      <a:pt x="5" y="22"/>
                      <a:pt x="8" y="21"/>
                    </a:cubicBezTo>
                    <a:cubicBezTo>
                      <a:pt x="61" y="2"/>
                      <a:pt x="61" y="2"/>
                      <a:pt x="61" y="2"/>
                    </a:cubicBezTo>
                    <a:cubicBezTo>
                      <a:pt x="66" y="0"/>
                      <a:pt x="73" y="3"/>
                      <a:pt x="75" y="9"/>
                    </a:cubicBezTo>
                    <a:cubicBezTo>
                      <a:pt x="77" y="15"/>
                      <a:pt x="74" y="21"/>
                      <a:pt x="68" y="23"/>
                    </a:cubicBezTo>
                    <a:cubicBezTo>
                      <a:pt x="15" y="42"/>
                      <a:pt x="15" y="42"/>
                      <a:pt x="15" y="42"/>
                    </a:cubicBezTo>
                    <a:cubicBezTo>
                      <a:pt x="14" y="42"/>
                      <a:pt x="13" y="43"/>
                      <a:pt x="12" y="43"/>
                    </a:cubicBezTo>
                    <a:close/>
                    <a:moveTo>
                      <a:pt x="64" y="10"/>
                    </a:moveTo>
                    <a:cubicBezTo>
                      <a:pt x="64" y="10"/>
                      <a:pt x="64" y="10"/>
                      <a:pt x="63" y="10"/>
                    </a:cubicBezTo>
                    <a:cubicBezTo>
                      <a:pt x="11" y="29"/>
                      <a:pt x="11" y="29"/>
                      <a:pt x="11" y="29"/>
                    </a:cubicBezTo>
                    <a:cubicBezTo>
                      <a:pt x="11" y="29"/>
                      <a:pt x="11" y="29"/>
                      <a:pt x="11" y="29"/>
                    </a:cubicBezTo>
                    <a:cubicBezTo>
                      <a:pt x="10" y="29"/>
                      <a:pt x="9" y="30"/>
                      <a:pt x="9" y="30"/>
                    </a:cubicBezTo>
                    <a:cubicBezTo>
                      <a:pt x="8" y="31"/>
                      <a:pt x="8" y="32"/>
                      <a:pt x="9" y="33"/>
                    </a:cubicBezTo>
                    <a:cubicBezTo>
                      <a:pt x="9" y="34"/>
                      <a:pt x="11" y="35"/>
                      <a:pt x="13" y="34"/>
                    </a:cubicBezTo>
                    <a:cubicBezTo>
                      <a:pt x="65" y="16"/>
                      <a:pt x="65" y="16"/>
                      <a:pt x="65" y="16"/>
                    </a:cubicBezTo>
                    <a:cubicBezTo>
                      <a:pt x="67" y="15"/>
                      <a:pt x="68" y="13"/>
                      <a:pt x="67" y="12"/>
                    </a:cubicBezTo>
                    <a:cubicBezTo>
                      <a:pt x="67" y="11"/>
                      <a:pt x="65" y="10"/>
                      <a:pt x="64" y="1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2" name="Freeform 130"/>
              <p:cNvSpPr/>
              <p:nvPr/>
            </p:nvSpPr>
            <p:spPr bwMode="auto">
              <a:xfrm>
                <a:off x="5819776" y="1449388"/>
                <a:ext cx="555625" cy="476250"/>
              </a:xfrm>
              <a:custGeom>
                <a:avLst/>
                <a:gdLst>
                  <a:gd name="T0" fmla="*/ 22 w 186"/>
                  <a:gd name="T1" fmla="*/ 0 h 159"/>
                  <a:gd name="T2" fmla="*/ 13 w 186"/>
                  <a:gd name="T3" fmla="*/ 11 h 159"/>
                  <a:gd name="T4" fmla="*/ 19 w 186"/>
                  <a:gd name="T5" fmla="*/ 66 h 159"/>
                  <a:gd name="T6" fmla="*/ 122 w 186"/>
                  <a:gd name="T7" fmla="*/ 146 h 159"/>
                  <a:gd name="T8" fmla="*/ 177 w 186"/>
                  <a:gd name="T9" fmla="*/ 138 h 159"/>
                  <a:gd name="T10" fmla="*/ 186 w 186"/>
                  <a:gd name="T11" fmla="*/ 127 h 159"/>
                  <a:gd name="T12" fmla="*/ 22 w 186"/>
                  <a:gd name="T13" fmla="*/ 0 h 159"/>
                </a:gdLst>
                <a:ahLst/>
                <a:cxnLst>
                  <a:cxn ang="0">
                    <a:pos x="T0" y="T1"/>
                  </a:cxn>
                  <a:cxn ang="0">
                    <a:pos x="T2" y="T3"/>
                  </a:cxn>
                  <a:cxn ang="0">
                    <a:pos x="T4" y="T5"/>
                  </a:cxn>
                  <a:cxn ang="0">
                    <a:pos x="T6" y="T7"/>
                  </a:cxn>
                  <a:cxn ang="0">
                    <a:pos x="T8" y="T9"/>
                  </a:cxn>
                  <a:cxn ang="0">
                    <a:pos x="T10" y="T11"/>
                  </a:cxn>
                  <a:cxn ang="0">
                    <a:pos x="T12" y="T13"/>
                  </a:cxn>
                </a:cxnLst>
                <a:rect l="0" t="0" r="r" b="b"/>
                <a:pathLst>
                  <a:path w="186" h="159">
                    <a:moveTo>
                      <a:pt x="22" y="0"/>
                    </a:moveTo>
                    <a:cubicBezTo>
                      <a:pt x="13" y="11"/>
                      <a:pt x="13" y="11"/>
                      <a:pt x="13" y="11"/>
                    </a:cubicBezTo>
                    <a:cubicBezTo>
                      <a:pt x="0" y="29"/>
                      <a:pt x="2" y="53"/>
                      <a:pt x="19" y="66"/>
                    </a:cubicBezTo>
                    <a:cubicBezTo>
                      <a:pt x="122" y="146"/>
                      <a:pt x="122" y="146"/>
                      <a:pt x="122" y="146"/>
                    </a:cubicBezTo>
                    <a:cubicBezTo>
                      <a:pt x="139" y="159"/>
                      <a:pt x="164" y="156"/>
                      <a:pt x="177" y="138"/>
                    </a:cubicBezTo>
                    <a:cubicBezTo>
                      <a:pt x="186" y="127"/>
                      <a:pt x="186" y="127"/>
                      <a:pt x="186" y="127"/>
                    </a:cubicBezTo>
                    <a:lnTo>
                      <a:pt x="22" y="0"/>
                    </a:ln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3" name="Freeform 131"/>
              <p:cNvSpPr>
                <a:spLocks noEditPoints="1"/>
              </p:cNvSpPr>
              <p:nvPr/>
            </p:nvSpPr>
            <p:spPr bwMode="auto">
              <a:xfrm>
                <a:off x="5805488" y="1438275"/>
                <a:ext cx="581025" cy="484187"/>
              </a:xfrm>
              <a:custGeom>
                <a:avLst/>
                <a:gdLst>
                  <a:gd name="T0" fmla="*/ 150 w 195"/>
                  <a:gd name="T1" fmla="*/ 162 h 162"/>
                  <a:gd name="T2" fmla="*/ 125 w 195"/>
                  <a:gd name="T3" fmla="*/ 154 h 162"/>
                  <a:gd name="T4" fmla="*/ 22 w 195"/>
                  <a:gd name="T5" fmla="*/ 73 h 162"/>
                  <a:gd name="T6" fmla="*/ 15 w 195"/>
                  <a:gd name="T7" fmla="*/ 13 h 162"/>
                  <a:gd name="T8" fmla="*/ 24 w 195"/>
                  <a:gd name="T9" fmla="*/ 2 h 162"/>
                  <a:gd name="T10" fmla="*/ 27 w 195"/>
                  <a:gd name="T11" fmla="*/ 0 h 162"/>
                  <a:gd name="T12" fmla="*/ 30 w 195"/>
                  <a:gd name="T13" fmla="*/ 1 h 162"/>
                  <a:gd name="T14" fmla="*/ 193 w 195"/>
                  <a:gd name="T15" fmla="*/ 128 h 162"/>
                  <a:gd name="T16" fmla="*/ 195 w 195"/>
                  <a:gd name="T17" fmla="*/ 131 h 162"/>
                  <a:gd name="T18" fmla="*/ 194 w 195"/>
                  <a:gd name="T19" fmla="*/ 134 h 162"/>
                  <a:gd name="T20" fmla="*/ 185 w 195"/>
                  <a:gd name="T21" fmla="*/ 145 h 162"/>
                  <a:gd name="T22" fmla="*/ 150 w 195"/>
                  <a:gd name="T23" fmla="*/ 162 h 162"/>
                  <a:gd name="T24" fmla="*/ 28 w 195"/>
                  <a:gd name="T25" fmla="*/ 10 h 162"/>
                  <a:gd name="T26" fmla="*/ 21 w 195"/>
                  <a:gd name="T27" fmla="*/ 18 h 162"/>
                  <a:gd name="T28" fmla="*/ 27 w 195"/>
                  <a:gd name="T29" fmla="*/ 67 h 162"/>
                  <a:gd name="T30" fmla="*/ 130 w 195"/>
                  <a:gd name="T31" fmla="*/ 147 h 162"/>
                  <a:gd name="T32" fmla="*/ 179 w 195"/>
                  <a:gd name="T33" fmla="*/ 140 h 162"/>
                  <a:gd name="T34" fmla="*/ 185 w 195"/>
                  <a:gd name="T35" fmla="*/ 132 h 162"/>
                  <a:gd name="T36" fmla="*/ 28 w 195"/>
                  <a:gd name="T37" fmla="*/ 1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5" h="162">
                    <a:moveTo>
                      <a:pt x="150" y="162"/>
                    </a:moveTo>
                    <a:cubicBezTo>
                      <a:pt x="141" y="162"/>
                      <a:pt x="132" y="159"/>
                      <a:pt x="125" y="154"/>
                    </a:cubicBezTo>
                    <a:cubicBezTo>
                      <a:pt x="22" y="73"/>
                      <a:pt x="22" y="73"/>
                      <a:pt x="22" y="73"/>
                    </a:cubicBezTo>
                    <a:cubicBezTo>
                      <a:pt x="3" y="59"/>
                      <a:pt x="0" y="32"/>
                      <a:pt x="15" y="13"/>
                    </a:cubicBezTo>
                    <a:cubicBezTo>
                      <a:pt x="24" y="2"/>
                      <a:pt x="24" y="2"/>
                      <a:pt x="24" y="2"/>
                    </a:cubicBezTo>
                    <a:cubicBezTo>
                      <a:pt x="25" y="1"/>
                      <a:pt x="26" y="0"/>
                      <a:pt x="27" y="0"/>
                    </a:cubicBezTo>
                    <a:cubicBezTo>
                      <a:pt x="28" y="0"/>
                      <a:pt x="29" y="0"/>
                      <a:pt x="30" y="1"/>
                    </a:cubicBezTo>
                    <a:cubicBezTo>
                      <a:pt x="193" y="128"/>
                      <a:pt x="193" y="128"/>
                      <a:pt x="193" y="128"/>
                    </a:cubicBezTo>
                    <a:cubicBezTo>
                      <a:pt x="194" y="129"/>
                      <a:pt x="195" y="129"/>
                      <a:pt x="195" y="131"/>
                    </a:cubicBezTo>
                    <a:cubicBezTo>
                      <a:pt x="195" y="132"/>
                      <a:pt x="195" y="133"/>
                      <a:pt x="194" y="134"/>
                    </a:cubicBezTo>
                    <a:cubicBezTo>
                      <a:pt x="185" y="145"/>
                      <a:pt x="185" y="145"/>
                      <a:pt x="185" y="145"/>
                    </a:cubicBezTo>
                    <a:cubicBezTo>
                      <a:pt x="176" y="156"/>
                      <a:pt x="163" y="162"/>
                      <a:pt x="150" y="162"/>
                    </a:cubicBezTo>
                    <a:close/>
                    <a:moveTo>
                      <a:pt x="28" y="10"/>
                    </a:moveTo>
                    <a:cubicBezTo>
                      <a:pt x="21" y="18"/>
                      <a:pt x="21" y="18"/>
                      <a:pt x="21" y="18"/>
                    </a:cubicBezTo>
                    <a:cubicBezTo>
                      <a:pt x="9" y="33"/>
                      <a:pt x="12" y="56"/>
                      <a:pt x="27" y="67"/>
                    </a:cubicBezTo>
                    <a:cubicBezTo>
                      <a:pt x="130" y="147"/>
                      <a:pt x="130" y="147"/>
                      <a:pt x="130" y="147"/>
                    </a:cubicBezTo>
                    <a:cubicBezTo>
                      <a:pt x="145" y="159"/>
                      <a:pt x="167" y="156"/>
                      <a:pt x="179" y="140"/>
                    </a:cubicBezTo>
                    <a:cubicBezTo>
                      <a:pt x="185" y="132"/>
                      <a:pt x="185" y="132"/>
                      <a:pt x="185" y="132"/>
                    </a:cubicBezTo>
                    <a:lnTo>
                      <a:pt x="28" y="10"/>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4" name="Freeform 132"/>
              <p:cNvSpPr/>
              <p:nvPr/>
            </p:nvSpPr>
            <p:spPr bwMode="auto">
              <a:xfrm>
                <a:off x="5283201" y="1952625"/>
                <a:ext cx="736600" cy="555625"/>
              </a:xfrm>
              <a:custGeom>
                <a:avLst/>
                <a:gdLst>
                  <a:gd name="T0" fmla="*/ 233 w 247"/>
                  <a:gd name="T1" fmla="*/ 184 h 186"/>
                  <a:gd name="T2" fmla="*/ 3 w 247"/>
                  <a:gd name="T3" fmla="*/ 18 h 186"/>
                  <a:gd name="T4" fmla="*/ 2 w 247"/>
                  <a:gd name="T5" fmla="*/ 9 h 186"/>
                  <a:gd name="T6" fmla="*/ 6 w 247"/>
                  <a:gd name="T7" fmla="*/ 4 h 186"/>
                  <a:gd name="T8" fmla="*/ 14 w 247"/>
                  <a:gd name="T9" fmla="*/ 2 h 186"/>
                  <a:gd name="T10" fmla="*/ 244 w 247"/>
                  <a:gd name="T11" fmla="*/ 169 h 186"/>
                  <a:gd name="T12" fmla="*/ 246 w 247"/>
                  <a:gd name="T13" fmla="*/ 177 h 186"/>
                  <a:gd name="T14" fmla="*/ 242 w 247"/>
                  <a:gd name="T15" fmla="*/ 183 h 186"/>
                  <a:gd name="T16" fmla="*/ 233 w 247"/>
                  <a:gd name="T17" fmla="*/ 184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186">
                    <a:moveTo>
                      <a:pt x="233" y="184"/>
                    </a:moveTo>
                    <a:cubicBezTo>
                      <a:pt x="3" y="18"/>
                      <a:pt x="3" y="18"/>
                      <a:pt x="3" y="18"/>
                    </a:cubicBezTo>
                    <a:cubicBezTo>
                      <a:pt x="0" y="16"/>
                      <a:pt x="0" y="12"/>
                      <a:pt x="2" y="9"/>
                    </a:cubicBezTo>
                    <a:cubicBezTo>
                      <a:pt x="6" y="4"/>
                      <a:pt x="6" y="4"/>
                      <a:pt x="6" y="4"/>
                    </a:cubicBezTo>
                    <a:cubicBezTo>
                      <a:pt x="8" y="1"/>
                      <a:pt x="11" y="0"/>
                      <a:pt x="14" y="2"/>
                    </a:cubicBezTo>
                    <a:cubicBezTo>
                      <a:pt x="244" y="169"/>
                      <a:pt x="244" y="169"/>
                      <a:pt x="244" y="169"/>
                    </a:cubicBezTo>
                    <a:cubicBezTo>
                      <a:pt x="247" y="171"/>
                      <a:pt x="247" y="174"/>
                      <a:pt x="246" y="177"/>
                    </a:cubicBezTo>
                    <a:cubicBezTo>
                      <a:pt x="242" y="183"/>
                      <a:pt x="242" y="183"/>
                      <a:pt x="242" y="183"/>
                    </a:cubicBezTo>
                    <a:cubicBezTo>
                      <a:pt x="240" y="185"/>
                      <a:pt x="236" y="186"/>
                      <a:pt x="233" y="184"/>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5" name="Freeform 133"/>
              <p:cNvSpPr>
                <a:spLocks noEditPoints="1"/>
              </p:cNvSpPr>
              <p:nvPr/>
            </p:nvSpPr>
            <p:spPr bwMode="auto">
              <a:xfrm>
                <a:off x="5267326" y="1939925"/>
                <a:ext cx="765175" cy="576262"/>
              </a:xfrm>
              <a:custGeom>
                <a:avLst/>
                <a:gdLst>
                  <a:gd name="T0" fmla="*/ 242 w 256"/>
                  <a:gd name="T1" fmla="*/ 193 h 193"/>
                  <a:gd name="T2" fmla="*/ 236 w 256"/>
                  <a:gd name="T3" fmla="*/ 191 h 193"/>
                  <a:gd name="T4" fmla="*/ 6 w 256"/>
                  <a:gd name="T5" fmla="*/ 25 h 193"/>
                  <a:gd name="T6" fmla="*/ 3 w 256"/>
                  <a:gd name="T7" fmla="*/ 11 h 193"/>
                  <a:gd name="T8" fmla="*/ 7 w 256"/>
                  <a:gd name="T9" fmla="*/ 5 h 193"/>
                  <a:gd name="T10" fmla="*/ 21 w 256"/>
                  <a:gd name="T11" fmla="*/ 3 h 193"/>
                  <a:gd name="T12" fmla="*/ 251 w 256"/>
                  <a:gd name="T13" fmla="*/ 169 h 193"/>
                  <a:gd name="T14" fmla="*/ 256 w 256"/>
                  <a:gd name="T15" fmla="*/ 176 h 193"/>
                  <a:gd name="T16" fmla="*/ 254 w 256"/>
                  <a:gd name="T17" fmla="*/ 183 h 193"/>
                  <a:gd name="T18" fmla="*/ 250 w 256"/>
                  <a:gd name="T19" fmla="*/ 189 h 193"/>
                  <a:gd name="T20" fmla="*/ 243 w 256"/>
                  <a:gd name="T21" fmla="*/ 193 h 193"/>
                  <a:gd name="T22" fmla="*/ 242 w 256"/>
                  <a:gd name="T23" fmla="*/ 193 h 193"/>
                  <a:gd name="T24" fmla="*/ 16 w 256"/>
                  <a:gd name="T25" fmla="*/ 9 h 193"/>
                  <a:gd name="T26" fmla="*/ 14 w 256"/>
                  <a:gd name="T27" fmla="*/ 10 h 193"/>
                  <a:gd name="T28" fmla="*/ 10 w 256"/>
                  <a:gd name="T29" fmla="*/ 16 h 193"/>
                  <a:gd name="T30" fmla="*/ 10 w 256"/>
                  <a:gd name="T31" fmla="*/ 19 h 193"/>
                  <a:gd name="T32" fmla="*/ 240 w 256"/>
                  <a:gd name="T33" fmla="*/ 185 h 193"/>
                  <a:gd name="T34" fmla="*/ 240 w 256"/>
                  <a:gd name="T35" fmla="*/ 185 h 193"/>
                  <a:gd name="T36" fmla="*/ 242 w 256"/>
                  <a:gd name="T37" fmla="*/ 185 h 193"/>
                  <a:gd name="T38" fmla="*/ 243 w 256"/>
                  <a:gd name="T39" fmla="*/ 184 h 193"/>
                  <a:gd name="T40" fmla="*/ 247 w 256"/>
                  <a:gd name="T41" fmla="*/ 179 h 193"/>
                  <a:gd name="T42" fmla="*/ 248 w 256"/>
                  <a:gd name="T43" fmla="*/ 177 h 193"/>
                  <a:gd name="T44" fmla="*/ 247 w 256"/>
                  <a:gd name="T45" fmla="*/ 176 h 193"/>
                  <a:gd name="T46" fmla="*/ 17 w 256"/>
                  <a:gd name="T47" fmla="*/ 10 h 193"/>
                  <a:gd name="T48" fmla="*/ 16 w 256"/>
                  <a:gd name="T49" fmla="*/ 9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193">
                    <a:moveTo>
                      <a:pt x="242" y="193"/>
                    </a:moveTo>
                    <a:cubicBezTo>
                      <a:pt x="239" y="193"/>
                      <a:pt x="237" y="193"/>
                      <a:pt x="236" y="191"/>
                    </a:cubicBezTo>
                    <a:cubicBezTo>
                      <a:pt x="6" y="25"/>
                      <a:pt x="6" y="25"/>
                      <a:pt x="6" y="25"/>
                    </a:cubicBezTo>
                    <a:cubicBezTo>
                      <a:pt x="1" y="22"/>
                      <a:pt x="0" y="15"/>
                      <a:pt x="3" y="11"/>
                    </a:cubicBezTo>
                    <a:cubicBezTo>
                      <a:pt x="7" y="5"/>
                      <a:pt x="7" y="5"/>
                      <a:pt x="7" y="5"/>
                    </a:cubicBezTo>
                    <a:cubicBezTo>
                      <a:pt x="11" y="1"/>
                      <a:pt x="17" y="0"/>
                      <a:pt x="21" y="3"/>
                    </a:cubicBezTo>
                    <a:cubicBezTo>
                      <a:pt x="251" y="169"/>
                      <a:pt x="251" y="169"/>
                      <a:pt x="251" y="169"/>
                    </a:cubicBezTo>
                    <a:cubicBezTo>
                      <a:pt x="254" y="171"/>
                      <a:pt x="255" y="173"/>
                      <a:pt x="256" y="176"/>
                    </a:cubicBezTo>
                    <a:cubicBezTo>
                      <a:pt x="256" y="179"/>
                      <a:pt x="255" y="181"/>
                      <a:pt x="254" y="183"/>
                    </a:cubicBezTo>
                    <a:cubicBezTo>
                      <a:pt x="250" y="189"/>
                      <a:pt x="250" y="189"/>
                      <a:pt x="250" y="189"/>
                    </a:cubicBezTo>
                    <a:cubicBezTo>
                      <a:pt x="248" y="191"/>
                      <a:pt x="246" y="193"/>
                      <a:pt x="243" y="193"/>
                    </a:cubicBezTo>
                    <a:cubicBezTo>
                      <a:pt x="243" y="193"/>
                      <a:pt x="242" y="193"/>
                      <a:pt x="242" y="193"/>
                    </a:cubicBezTo>
                    <a:close/>
                    <a:moveTo>
                      <a:pt x="16" y="9"/>
                    </a:moveTo>
                    <a:cubicBezTo>
                      <a:pt x="15" y="9"/>
                      <a:pt x="14" y="10"/>
                      <a:pt x="14" y="10"/>
                    </a:cubicBezTo>
                    <a:cubicBezTo>
                      <a:pt x="10" y="16"/>
                      <a:pt x="10" y="16"/>
                      <a:pt x="10" y="16"/>
                    </a:cubicBezTo>
                    <a:cubicBezTo>
                      <a:pt x="9" y="17"/>
                      <a:pt x="9" y="18"/>
                      <a:pt x="10" y="19"/>
                    </a:cubicBezTo>
                    <a:cubicBezTo>
                      <a:pt x="240" y="185"/>
                      <a:pt x="240" y="185"/>
                      <a:pt x="240" y="185"/>
                    </a:cubicBezTo>
                    <a:cubicBezTo>
                      <a:pt x="240" y="185"/>
                      <a:pt x="240" y="185"/>
                      <a:pt x="240" y="185"/>
                    </a:cubicBezTo>
                    <a:cubicBezTo>
                      <a:pt x="241" y="185"/>
                      <a:pt x="242" y="185"/>
                      <a:pt x="242" y="185"/>
                    </a:cubicBezTo>
                    <a:cubicBezTo>
                      <a:pt x="242" y="185"/>
                      <a:pt x="243" y="185"/>
                      <a:pt x="243" y="184"/>
                    </a:cubicBezTo>
                    <a:cubicBezTo>
                      <a:pt x="247" y="179"/>
                      <a:pt x="247" y="179"/>
                      <a:pt x="247" y="179"/>
                    </a:cubicBezTo>
                    <a:cubicBezTo>
                      <a:pt x="248" y="178"/>
                      <a:pt x="248" y="178"/>
                      <a:pt x="248" y="177"/>
                    </a:cubicBezTo>
                    <a:cubicBezTo>
                      <a:pt x="248" y="177"/>
                      <a:pt x="247" y="176"/>
                      <a:pt x="247" y="176"/>
                    </a:cubicBezTo>
                    <a:cubicBezTo>
                      <a:pt x="17" y="10"/>
                      <a:pt x="17" y="10"/>
                      <a:pt x="17" y="10"/>
                    </a:cubicBezTo>
                    <a:cubicBezTo>
                      <a:pt x="16" y="9"/>
                      <a:pt x="16" y="9"/>
                      <a:pt x="16" y="9"/>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6" name="Freeform 134"/>
              <p:cNvSpPr/>
              <p:nvPr/>
            </p:nvSpPr>
            <p:spPr bwMode="auto">
              <a:xfrm>
                <a:off x="5270501" y="1901825"/>
                <a:ext cx="803275" cy="600075"/>
              </a:xfrm>
              <a:custGeom>
                <a:avLst/>
                <a:gdLst>
                  <a:gd name="T0" fmla="*/ 254 w 269"/>
                  <a:gd name="T1" fmla="*/ 199 h 201"/>
                  <a:gd name="T2" fmla="*/ 4 w 269"/>
                  <a:gd name="T3" fmla="*/ 18 h 201"/>
                  <a:gd name="T4" fmla="*/ 2 w 269"/>
                  <a:gd name="T5" fmla="*/ 9 h 201"/>
                  <a:gd name="T6" fmla="*/ 6 w 269"/>
                  <a:gd name="T7" fmla="*/ 4 h 201"/>
                  <a:gd name="T8" fmla="*/ 15 w 269"/>
                  <a:gd name="T9" fmla="*/ 2 h 201"/>
                  <a:gd name="T10" fmla="*/ 266 w 269"/>
                  <a:gd name="T11" fmla="*/ 183 h 201"/>
                  <a:gd name="T12" fmla="*/ 267 w 269"/>
                  <a:gd name="T13" fmla="*/ 192 h 201"/>
                  <a:gd name="T14" fmla="*/ 263 w 269"/>
                  <a:gd name="T15" fmla="*/ 197 h 201"/>
                  <a:gd name="T16" fmla="*/ 254 w 269"/>
                  <a:gd name="T17" fmla="*/ 19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9" h="201">
                    <a:moveTo>
                      <a:pt x="254" y="199"/>
                    </a:moveTo>
                    <a:cubicBezTo>
                      <a:pt x="4" y="18"/>
                      <a:pt x="4" y="18"/>
                      <a:pt x="4" y="18"/>
                    </a:cubicBezTo>
                    <a:cubicBezTo>
                      <a:pt x="1" y="16"/>
                      <a:pt x="0" y="12"/>
                      <a:pt x="2" y="9"/>
                    </a:cubicBezTo>
                    <a:cubicBezTo>
                      <a:pt x="6" y="4"/>
                      <a:pt x="6" y="4"/>
                      <a:pt x="6" y="4"/>
                    </a:cubicBezTo>
                    <a:cubicBezTo>
                      <a:pt x="8" y="1"/>
                      <a:pt x="12" y="0"/>
                      <a:pt x="15" y="2"/>
                    </a:cubicBezTo>
                    <a:cubicBezTo>
                      <a:pt x="266" y="183"/>
                      <a:pt x="266" y="183"/>
                      <a:pt x="266" y="183"/>
                    </a:cubicBezTo>
                    <a:cubicBezTo>
                      <a:pt x="268" y="185"/>
                      <a:pt x="269" y="189"/>
                      <a:pt x="267" y="192"/>
                    </a:cubicBezTo>
                    <a:cubicBezTo>
                      <a:pt x="263" y="197"/>
                      <a:pt x="263" y="197"/>
                      <a:pt x="263" y="197"/>
                    </a:cubicBezTo>
                    <a:cubicBezTo>
                      <a:pt x="261" y="200"/>
                      <a:pt x="257" y="201"/>
                      <a:pt x="254" y="199"/>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7" name="Freeform 135"/>
              <p:cNvSpPr>
                <a:spLocks noEditPoints="1"/>
              </p:cNvSpPr>
              <p:nvPr/>
            </p:nvSpPr>
            <p:spPr bwMode="auto">
              <a:xfrm>
                <a:off x="5259388" y="1889125"/>
                <a:ext cx="822325" cy="622300"/>
              </a:xfrm>
              <a:custGeom>
                <a:avLst/>
                <a:gdLst>
                  <a:gd name="T0" fmla="*/ 262 w 276"/>
                  <a:gd name="T1" fmla="*/ 208 h 208"/>
                  <a:gd name="T2" fmla="*/ 256 w 276"/>
                  <a:gd name="T3" fmla="*/ 206 h 208"/>
                  <a:gd name="T4" fmla="*/ 256 w 276"/>
                  <a:gd name="T5" fmla="*/ 206 h 208"/>
                  <a:gd name="T6" fmla="*/ 5 w 276"/>
                  <a:gd name="T7" fmla="*/ 25 h 208"/>
                  <a:gd name="T8" fmla="*/ 3 w 276"/>
                  <a:gd name="T9" fmla="*/ 10 h 208"/>
                  <a:gd name="T10" fmla="*/ 7 w 276"/>
                  <a:gd name="T11" fmla="*/ 5 h 208"/>
                  <a:gd name="T12" fmla="*/ 21 w 276"/>
                  <a:gd name="T13" fmla="*/ 3 h 208"/>
                  <a:gd name="T14" fmla="*/ 272 w 276"/>
                  <a:gd name="T15" fmla="*/ 184 h 208"/>
                  <a:gd name="T16" fmla="*/ 276 w 276"/>
                  <a:gd name="T17" fmla="*/ 191 h 208"/>
                  <a:gd name="T18" fmla="*/ 274 w 276"/>
                  <a:gd name="T19" fmla="*/ 199 h 208"/>
                  <a:gd name="T20" fmla="*/ 270 w 276"/>
                  <a:gd name="T21" fmla="*/ 204 h 208"/>
                  <a:gd name="T22" fmla="*/ 264 w 276"/>
                  <a:gd name="T23" fmla="*/ 208 h 208"/>
                  <a:gd name="T24" fmla="*/ 262 w 276"/>
                  <a:gd name="T25" fmla="*/ 208 h 208"/>
                  <a:gd name="T26" fmla="*/ 261 w 276"/>
                  <a:gd name="T27" fmla="*/ 200 h 208"/>
                  <a:gd name="T28" fmla="*/ 262 w 276"/>
                  <a:gd name="T29" fmla="*/ 200 h 208"/>
                  <a:gd name="T30" fmla="*/ 264 w 276"/>
                  <a:gd name="T31" fmla="*/ 199 h 208"/>
                  <a:gd name="T32" fmla="*/ 268 w 276"/>
                  <a:gd name="T33" fmla="*/ 194 h 208"/>
                  <a:gd name="T34" fmla="*/ 268 w 276"/>
                  <a:gd name="T35" fmla="*/ 192 h 208"/>
                  <a:gd name="T36" fmla="*/ 267 w 276"/>
                  <a:gd name="T37" fmla="*/ 191 h 208"/>
                  <a:gd name="T38" fmla="*/ 16 w 276"/>
                  <a:gd name="T39" fmla="*/ 9 h 208"/>
                  <a:gd name="T40" fmla="*/ 13 w 276"/>
                  <a:gd name="T41" fmla="*/ 10 h 208"/>
                  <a:gd name="T42" fmla="*/ 9 w 276"/>
                  <a:gd name="T43" fmla="*/ 15 h 208"/>
                  <a:gd name="T44" fmla="*/ 10 w 276"/>
                  <a:gd name="T45" fmla="*/ 18 h 208"/>
                  <a:gd name="T46" fmla="*/ 261 w 276"/>
                  <a:gd name="T47" fmla="*/ 20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6" h="208">
                    <a:moveTo>
                      <a:pt x="262" y="208"/>
                    </a:moveTo>
                    <a:cubicBezTo>
                      <a:pt x="260" y="208"/>
                      <a:pt x="258" y="207"/>
                      <a:pt x="256" y="206"/>
                    </a:cubicBezTo>
                    <a:cubicBezTo>
                      <a:pt x="256" y="206"/>
                      <a:pt x="256" y="206"/>
                      <a:pt x="256" y="206"/>
                    </a:cubicBezTo>
                    <a:cubicBezTo>
                      <a:pt x="5" y="25"/>
                      <a:pt x="5" y="25"/>
                      <a:pt x="5" y="25"/>
                    </a:cubicBezTo>
                    <a:cubicBezTo>
                      <a:pt x="1" y="22"/>
                      <a:pt x="0" y="15"/>
                      <a:pt x="3" y="10"/>
                    </a:cubicBezTo>
                    <a:cubicBezTo>
                      <a:pt x="7" y="5"/>
                      <a:pt x="7" y="5"/>
                      <a:pt x="7" y="5"/>
                    </a:cubicBezTo>
                    <a:cubicBezTo>
                      <a:pt x="10" y="1"/>
                      <a:pt x="16" y="0"/>
                      <a:pt x="21" y="3"/>
                    </a:cubicBezTo>
                    <a:cubicBezTo>
                      <a:pt x="272" y="184"/>
                      <a:pt x="272" y="184"/>
                      <a:pt x="272" y="184"/>
                    </a:cubicBezTo>
                    <a:cubicBezTo>
                      <a:pt x="274" y="186"/>
                      <a:pt x="276" y="188"/>
                      <a:pt x="276" y="191"/>
                    </a:cubicBezTo>
                    <a:cubicBezTo>
                      <a:pt x="276" y="194"/>
                      <a:pt x="276" y="196"/>
                      <a:pt x="274" y="199"/>
                    </a:cubicBezTo>
                    <a:cubicBezTo>
                      <a:pt x="270" y="204"/>
                      <a:pt x="270" y="204"/>
                      <a:pt x="270" y="204"/>
                    </a:cubicBezTo>
                    <a:cubicBezTo>
                      <a:pt x="269" y="206"/>
                      <a:pt x="266" y="207"/>
                      <a:pt x="264" y="208"/>
                    </a:cubicBezTo>
                    <a:cubicBezTo>
                      <a:pt x="263" y="208"/>
                      <a:pt x="263" y="208"/>
                      <a:pt x="262" y="208"/>
                    </a:cubicBezTo>
                    <a:close/>
                    <a:moveTo>
                      <a:pt x="261" y="200"/>
                    </a:moveTo>
                    <a:cubicBezTo>
                      <a:pt x="261" y="200"/>
                      <a:pt x="262" y="200"/>
                      <a:pt x="262" y="200"/>
                    </a:cubicBezTo>
                    <a:cubicBezTo>
                      <a:pt x="263" y="200"/>
                      <a:pt x="264" y="199"/>
                      <a:pt x="264" y="199"/>
                    </a:cubicBezTo>
                    <a:cubicBezTo>
                      <a:pt x="268" y="194"/>
                      <a:pt x="268" y="194"/>
                      <a:pt x="268" y="194"/>
                    </a:cubicBezTo>
                    <a:cubicBezTo>
                      <a:pt x="268" y="193"/>
                      <a:pt x="268" y="193"/>
                      <a:pt x="268" y="192"/>
                    </a:cubicBezTo>
                    <a:cubicBezTo>
                      <a:pt x="268" y="192"/>
                      <a:pt x="268" y="191"/>
                      <a:pt x="267" y="191"/>
                    </a:cubicBezTo>
                    <a:cubicBezTo>
                      <a:pt x="16" y="9"/>
                      <a:pt x="16" y="9"/>
                      <a:pt x="16" y="9"/>
                    </a:cubicBezTo>
                    <a:cubicBezTo>
                      <a:pt x="15" y="9"/>
                      <a:pt x="14" y="9"/>
                      <a:pt x="13" y="10"/>
                    </a:cubicBezTo>
                    <a:cubicBezTo>
                      <a:pt x="9" y="15"/>
                      <a:pt x="9" y="15"/>
                      <a:pt x="9" y="15"/>
                    </a:cubicBezTo>
                    <a:cubicBezTo>
                      <a:pt x="9" y="16"/>
                      <a:pt x="9" y="18"/>
                      <a:pt x="10" y="18"/>
                    </a:cubicBezTo>
                    <a:cubicBezTo>
                      <a:pt x="261" y="200"/>
                      <a:pt x="261" y="200"/>
                      <a:pt x="261" y="20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8" name="Freeform 136"/>
              <p:cNvSpPr/>
              <p:nvPr/>
            </p:nvSpPr>
            <p:spPr bwMode="auto">
              <a:xfrm>
                <a:off x="5172076" y="2262188"/>
                <a:ext cx="587375" cy="446087"/>
              </a:xfrm>
              <a:custGeom>
                <a:avLst/>
                <a:gdLst>
                  <a:gd name="T0" fmla="*/ 182 w 197"/>
                  <a:gd name="T1" fmla="*/ 148 h 149"/>
                  <a:gd name="T2" fmla="*/ 4 w 197"/>
                  <a:gd name="T3" fmla="*/ 19 h 149"/>
                  <a:gd name="T4" fmla="*/ 2 w 197"/>
                  <a:gd name="T5" fmla="*/ 11 h 149"/>
                  <a:gd name="T6" fmla="*/ 8 w 197"/>
                  <a:gd name="T7" fmla="*/ 3 h 149"/>
                  <a:gd name="T8" fmla="*/ 16 w 197"/>
                  <a:gd name="T9" fmla="*/ 2 h 149"/>
                  <a:gd name="T10" fmla="*/ 194 w 197"/>
                  <a:gd name="T11" fmla="*/ 130 h 149"/>
                  <a:gd name="T12" fmla="*/ 195 w 197"/>
                  <a:gd name="T13" fmla="*/ 138 h 149"/>
                  <a:gd name="T14" fmla="*/ 190 w 197"/>
                  <a:gd name="T15" fmla="*/ 146 h 149"/>
                  <a:gd name="T16" fmla="*/ 182 w 197"/>
                  <a:gd name="T17" fmla="*/ 14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49">
                    <a:moveTo>
                      <a:pt x="182" y="148"/>
                    </a:moveTo>
                    <a:cubicBezTo>
                      <a:pt x="4" y="19"/>
                      <a:pt x="4" y="19"/>
                      <a:pt x="4" y="19"/>
                    </a:cubicBezTo>
                    <a:cubicBezTo>
                      <a:pt x="1" y="17"/>
                      <a:pt x="0" y="14"/>
                      <a:pt x="2" y="11"/>
                    </a:cubicBezTo>
                    <a:cubicBezTo>
                      <a:pt x="8" y="3"/>
                      <a:pt x="8" y="3"/>
                      <a:pt x="8" y="3"/>
                    </a:cubicBezTo>
                    <a:cubicBezTo>
                      <a:pt x="10" y="0"/>
                      <a:pt x="14" y="0"/>
                      <a:pt x="16" y="2"/>
                    </a:cubicBezTo>
                    <a:cubicBezTo>
                      <a:pt x="194" y="130"/>
                      <a:pt x="194" y="130"/>
                      <a:pt x="194" y="130"/>
                    </a:cubicBezTo>
                    <a:cubicBezTo>
                      <a:pt x="197" y="132"/>
                      <a:pt x="197" y="136"/>
                      <a:pt x="195" y="138"/>
                    </a:cubicBezTo>
                    <a:cubicBezTo>
                      <a:pt x="190" y="146"/>
                      <a:pt x="190" y="146"/>
                      <a:pt x="190" y="146"/>
                    </a:cubicBezTo>
                    <a:cubicBezTo>
                      <a:pt x="188" y="149"/>
                      <a:pt x="184" y="149"/>
                      <a:pt x="182" y="148"/>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9" name="Freeform 137"/>
              <p:cNvSpPr>
                <a:spLocks noEditPoints="1"/>
              </p:cNvSpPr>
              <p:nvPr/>
            </p:nvSpPr>
            <p:spPr bwMode="auto">
              <a:xfrm>
                <a:off x="5159376" y="2247900"/>
                <a:ext cx="612775" cy="471487"/>
              </a:xfrm>
              <a:custGeom>
                <a:avLst/>
                <a:gdLst>
                  <a:gd name="T0" fmla="*/ 189 w 205"/>
                  <a:gd name="T1" fmla="*/ 158 h 158"/>
                  <a:gd name="T2" fmla="*/ 183 w 205"/>
                  <a:gd name="T3" fmla="*/ 156 h 158"/>
                  <a:gd name="T4" fmla="*/ 183 w 205"/>
                  <a:gd name="T5" fmla="*/ 156 h 158"/>
                  <a:gd name="T6" fmla="*/ 5 w 205"/>
                  <a:gd name="T7" fmla="*/ 27 h 158"/>
                  <a:gd name="T8" fmla="*/ 3 w 205"/>
                  <a:gd name="T9" fmla="*/ 14 h 158"/>
                  <a:gd name="T10" fmla="*/ 9 w 205"/>
                  <a:gd name="T11" fmla="*/ 5 h 158"/>
                  <a:gd name="T12" fmla="*/ 23 w 205"/>
                  <a:gd name="T13" fmla="*/ 3 h 158"/>
                  <a:gd name="T14" fmla="*/ 201 w 205"/>
                  <a:gd name="T15" fmla="*/ 132 h 158"/>
                  <a:gd name="T16" fmla="*/ 204 w 205"/>
                  <a:gd name="T17" fmla="*/ 138 h 158"/>
                  <a:gd name="T18" fmla="*/ 203 w 205"/>
                  <a:gd name="T19" fmla="*/ 145 h 158"/>
                  <a:gd name="T20" fmla="*/ 197 w 205"/>
                  <a:gd name="T21" fmla="*/ 154 h 158"/>
                  <a:gd name="T22" fmla="*/ 189 w 205"/>
                  <a:gd name="T23" fmla="*/ 158 h 158"/>
                  <a:gd name="T24" fmla="*/ 188 w 205"/>
                  <a:gd name="T25" fmla="*/ 149 h 158"/>
                  <a:gd name="T26" fmla="*/ 190 w 205"/>
                  <a:gd name="T27" fmla="*/ 149 h 158"/>
                  <a:gd name="T28" fmla="*/ 196 w 205"/>
                  <a:gd name="T29" fmla="*/ 141 h 158"/>
                  <a:gd name="T30" fmla="*/ 197 w 205"/>
                  <a:gd name="T31" fmla="*/ 139 h 158"/>
                  <a:gd name="T32" fmla="*/ 196 w 205"/>
                  <a:gd name="T33" fmla="*/ 138 h 158"/>
                  <a:gd name="T34" fmla="*/ 18 w 205"/>
                  <a:gd name="T35" fmla="*/ 10 h 158"/>
                  <a:gd name="T36" fmla="*/ 15 w 205"/>
                  <a:gd name="T37" fmla="*/ 10 h 158"/>
                  <a:gd name="T38" fmla="*/ 10 w 205"/>
                  <a:gd name="T39" fmla="*/ 18 h 158"/>
                  <a:gd name="T40" fmla="*/ 10 w 205"/>
                  <a:gd name="T41" fmla="*/ 21 h 158"/>
                  <a:gd name="T42" fmla="*/ 188 w 205"/>
                  <a:gd name="T43" fmla="*/ 14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5" h="158">
                    <a:moveTo>
                      <a:pt x="189" y="158"/>
                    </a:moveTo>
                    <a:cubicBezTo>
                      <a:pt x="187" y="158"/>
                      <a:pt x="185" y="157"/>
                      <a:pt x="183" y="156"/>
                    </a:cubicBezTo>
                    <a:cubicBezTo>
                      <a:pt x="183" y="156"/>
                      <a:pt x="183" y="156"/>
                      <a:pt x="183" y="156"/>
                    </a:cubicBezTo>
                    <a:cubicBezTo>
                      <a:pt x="5" y="27"/>
                      <a:pt x="5" y="27"/>
                      <a:pt x="5" y="27"/>
                    </a:cubicBezTo>
                    <a:cubicBezTo>
                      <a:pt x="1" y="24"/>
                      <a:pt x="0" y="18"/>
                      <a:pt x="3" y="14"/>
                    </a:cubicBezTo>
                    <a:cubicBezTo>
                      <a:pt x="9" y="5"/>
                      <a:pt x="9" y="5"/>
                      <a:pt x="9" y="5"/>
                    </a:cubicBezTo>
                    <a:cubicBezTo>
                      <a:pt x="12" y="1"/>
                      <a:pt x="18" y="0"/>
                      <a:pt x="23" y="3"/>
                    </a:cubicBezTo>
                    <a:cubicBezTo>
                      <a:pt x="201" y="132"/>
                      <a:pt x="201" y="132"/>
                      <a:pt x="201" y="132"/>
                    </a:cubicBezTo>
                    <a:cubicBezTo>
                      <a:pt x="203" y="133"/>
                      <a:pt x="204" y="136"/>
                      <a:pt x="204" y="138"/>
                    </a:cubicBezTo>
                    <a:cubicBezTo>
                      <a:pt x="205" y="141"/>
                      <a:pt x="204" y="143"/>
                      <a:pt x="203" y="145"/>
                    </a:cubicBezTo>
                    <a:cubicBezTo>
                      <a:pt x="197" y="154"/>
                      <a:pt x="197" y="154"/>
                      <a:pt x="197" y="154"/>
                    </a:cubicBezTo>
                    <a:cubicBezTo>
                      <a:pt x="195" y="156"/>
                      <a:pt x="192" y="158"/>
                      <a:pt x="189" y="158"/>
                    </a:cubicBezTo>
                    <a:close/>
                    <a:moveTo>
                      <a:pt x="188" y="149"/>
                    </a:moveTo>
                    <a:cubicBezTo>
                      <a:pt x="189" y="150"/>
                      <a:pt x="190" y="150"/>
                      <a:pt x="190" y="149"/>
                    </a:cubicBezTo>
                    <a:cubicBezTo>
                      <a:pt x="196" y="141"/>
                      <a:pt x="196" y="141"/>
                      <a:pt x="196" y="141"/>
                    </a:cubicBezTo>
                    <a:cubicBezTo>
                      <a:pt x="197" y="140"/>
                      <a:pt x="197" y="140"/>
                      <a:pt x="197" y="139"/>
                    </a:cubicBezTo>
                    <a:cubicBezTo>
                      <a:pt x="197" y="139"/>
                      <a:pt x="196" y="139"/>
                      <a:pt x="196" y="138"/>
                    </a:cubicBezTo>
                    <a:cubicBezTo>
                      <a:pt x="18" y="10"/>
                      <a:pt x="18" y="10"/>
                      <a:pt x="18" y="10"/>
                    </a:cubicBezTo>
                    <a:cubicBezTo>
                      <a:pt x="17" y="9"/>
                      <a:pt x="16" y="9"/>
                      <a:pt x="15" y="10"/>
                    </a:cubicBezTo>
                    <a:cubicBezTo>
                      <a:pt x="10" y="18"/>
                      <a:pt x="10" y="18"/>
                      <a:pt x="10" y="18"/>
                    </a:cubicBezTo>
                    <a:cubicBezTo>
                      <a:pt x="9" y="19"/>
                      <a:pt x="9" y="20"/>
                      <a:pt x="10" y="21"/>
                    </a:cubicBezTo>
                    <a:lnTo>
                      <a:pt x="188" y="149"/>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0" name="Freeform 138"/>
              <p:cNvSpPr/>
              <p:nvPr/>
            </p:nvSpPr>
            <p:spPr bwMode="auto">
              <a:xfrm>
                <a:off x="5168901" y="2125663"/>
                <a:ext cx="708025" cy="566737"/>
              </a:xfrm>
              <a:custGeom>
                <a:avLst/>
                <a:gdLst>
                  <a:gd name="T0" fmla="*/ 201 w 237"/>
                  <a:gd name="T1" fmla="*/ 187 h 190"/>
                  <a:gd name="T2" fmla="*/ 5 w 237"/>
                  <a:gd name="T3" fmla="*/ 45 h 190"/>
                  <a:gd name="T4" fmla="*/ 3 w 237"/>
                  <a:gd name="T5" fmla="*/ 32 h 190"/>
                  <a:gd name="T6" fmla="*/ 22 w 237"/>
                  <a:gd name="T7" fmla="*/ 5 h 190"/>
                  <a:gd name="T8" fmla="*/ 36 w 237"/>
                  <a:gd name="T9" fmla="*/ 3 h 190"/>
                  <a:gd name="T10" fmla="*/ 232 w 237"/>
                  <a:gd name="T11" fmla="*/ 145 h 190"/>
                  <a:gd name="T12" fmla="*/ 234 w 237"/>
                  <a:gd name="T13" fmla="*/ 158 h 190"/>
                  <a:gd name="T14" fmla="*/ 215 w 237"/>
                  <a:gd name="T15" fmla="*/ 185 h 190"/>
                  <a:gd name="T16" fmla="*/ 201 w 237"/>
                  <a:gd name="T17" fmla="*/ 18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7" h="190">
                    <a:moveTo>
                      <a:pt x="201" y="187"/>
                    </a:moveTo>
                    <a:cubicBezTo>
                      <a:pt x="5" y="45"/>
                      <a:pt x="5" y="45"/>
                      <a:pt x="5" y="45"/>
                    </a:cubicBezTo>
                    <a:cubicBezTo>
                      <a:pt x="1" y="42"/>
                      <a:pt x="0" y="36"/>
                      <a:pt x="3" y="32"/>
                    </a:cubicBezTo>
                    <a:cubicBezTo>
                      <a:pt x="22" y="5"/>
                      <a:pt x="22" y="5"/>
                      <a:pt x="22" y="5"/>
                    </a:cubicBezTo>
                    <a:cubicBezTo>
                      <a:pt x="25" y="1"/>
                      <a:pt x="31" y="0"/>
                      <a:pt x="36" y="3"/>
                    </a:cubicBezTo>
                    <a:cubicBezTo>
                      <a:pt x="232" y="145"/>
                      <a:pt x="232" y="145"/>
                      <a:pt x="232" y="145"/>
                    </a:cubicBezTo>
                    <a:cubicBezTo>
                      <a:pt x="236" y="148"/>
                      <a:pt x="237" y="154"/>
                      <a:pt x="234" y="158"/>
                    </a:cubicBezTo>
                    <a:cubicBezTo>
                      <a:pt x="215" y="185"/>
                      <a:pt x="215" y="185"/>
                      <a:pt x="215" y="185"/>
                    </a:cubicBezTo>
                    <a:cubicBezTo>
                      <a:pt x="212" y="189"/>
                      <a:pt x="206" y="190"/>
                      <a:pt x="201" y="187"/>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1" name="Freeform 139"/>
              <p:cNvSpPr>
                <a:spLocks noEditPoints="1"/>
              </p:cNvSpPr>
              <p:nvPr/>
            </p:nvSpPr>
            <p:spPr bwMode="auto">
              <a:xfrm>
                <a:off x="5154613" y="2109788"/>
                <a:ext cx="730250" cy="592137"/>
              </a:xfrm>
              <a:custGeom>
                <a:avLst/>
                <a:gdLst>
                  <a:gd name="T0" fmla="*/ 212 w 245"/>
                  <a:gd name="T1" fmla="*/ 198 h 198"/>
                  <a:gd name="T2" fmla="*/ 204 w 245"/>
                  <a:gd name="T3" fmla="*/ 195 h 198"/>
                  <a:gd name="T4" fmla="*/ 204 w 245"/>
                  <a:gd name="T5" fmla="*/ 195 h 198"/>
                  <a:gd name="T6" fmla="*/ 8 w 245"/>
                  <a:gd name="T7" fmla="*/ 53 h 198"/>
                  <a:gd name="T8" fmla="*/ 5 w 245"/>
                  <a:gd name="T9" fmla="*/ 34 h 198"/>
                  <a:gd name="T10" fmla="*/ 24 w 245"/>
                  <a:gd name="T11" fmla="*/ 8 h 198"/>
                  <a:gd name="T12" fmla="*/ 43 w 245"/>
                  <a:gd name="T13" fmla="*/ 5 h 198"/>
                  <a:gd name="T14" fmla="*/ 239 w 245"/>
                  <a:gd name="T15" fmla="*/ 146 h 198"/>
                  <a:gd name="T16" fmla="*/ 245 w 245"/>
                  <a:gd name="T17" fmla="*/ 155 h 198"/>
                  <a:gd name="T18" fmla="*/ 242 w 245"/>
                  <a:gd name="T19" fmla="*/ 165 h 198"/>
                  <a:gd name="T20" fmla="*/ 223 w 245"/>
                  <a:gd name="T21" fmla="*/ 192 h 198"/>
                  <a:gd name="T22" fmla="*/ 212 w 245"/>
                  <a:gd name="T23" fmla="*/ 198 h 198"/>
                  <a:gd name="T24" fmla="*/ 209 w 245"/>
                  <a:gd name="T25" fmla="*/ 189 h 198"/>
                  <a:gd name="T26" fmla="*/ 216 w 245"/>
                  <a:gd name="T27" fmla="*/ 187 h 198"/>
                  <a:gd name="T28" fmla="*/ 236 w 245"/>
                  <a:gd name="T29" fmla="*/ 160 h 198"/>
                  <a:gd name="T30" fmla="*/ 237 w 245"/>
                  <a:gd name="T31" fmla="*/ 156 h 198"/>
                  <a:gd name="T32" fmla="*/ 235 w 245"/>
                  <a:gd name="T33" fmla="*/ 153 h 198"/>
                  <a:gd name="T34" fmla="*/ 38 w 245"/>
                  <a:gd name="T35" fmla="*/ 11 h 198"/>
                  <a:gd name="T36" fmla="*/ 31 w 245"/>
                  <a:gd name="T37" fmla="*/ 12 h 198"/>
                  <a:gd name="T38" fmla="*/ 11 w 245"/>
                  <a:gd name="T39" fmla="*/ 39 h 198"/>
                  <a:gd name="T40" fmla="*/ 12 w 245"/>
                  <a:gd name="T41" fmla="*/ 47 h 198"/>
                  <a:gd name="T42" fmla="*/ 209 w 245"/>
                  <a:gd name="T43" fmla="*/ 18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5" h="198">
                    <a:moveTo>
                      <a:pt x="212" y="198"/>
                    </a:moveTo>
                    <a:cubicBezTo>
                      <a:pt x="209" y="198"/>
                      <a:pt x="206" y="197"/>
                      <a:pt x="204" y="195"/>
                    </a:cubicBezTo>
                    <a:cubicBezTo>
                      <a:pt x="204" y="195"/>
                      <a:pt x="204" y="195"/>
                      <a:pt x="204" y="195"/>
                    </a:cubicBezTo>
                    <a:cubicBezTo>
                      <a:pt x="8" y="53"/>
                      <a:pt x="8" y="53"/>
                      <a:pt x="8" y="53"/>
                    </a:cubicBezTo>
                    <a:cubicBezTo>
                      <a:pt x="2" y="49"/>
                      <a:pt x="0" y="40"/>
                      <a:pt x="5" y="34"/>
                    </a:cubicBezTo>
                    <a:cubicBezTo>
                      <a:pt x="24" y="8"/>
                      <a:pt x="24" y="8"/>
                      <a:pt x="24" y="8"/>
                    </a:cubicBezTo>
                    <a:cubicBezTo>
                      <a:pt x="29" y="2"/>
                      <a:pt x="37" y="0"/>
                      <a:pt x="43" y="5"/>
                    </a:cubicBezTo>
                    <a:cubicBezTo>
                      <a:pt x="239" y="146"/>
                      <a:pt x="239" y="146"/>
                      <a:pt x="239" y="146"/>
                    </a:cubicBezTo>
                    <a:cubicBezTo>
                      <a:pt x="242" y="148"/>
                      <a:pt x="244" y="152"/>
                      <a:pt x="245" y="155"/>
                    </a:cubicBezTo>
                    <a:cubicBezTo>
                      <a:pt x="245" y="159"/>
                      <a:pt x="244" y="162"/>
                      <a:pt x="242" y="165"/>
                    </a:cubicBezTo>
                    <a:cubicBezTo>
                      <a:pt x="223" y="192"/>
                      <a:pt x="223" y="192"/>
                      <a:pt x="223" y="192"/>
                    </a:cubicBezTo>
                    <a:cubicBezTo>
                      <a:pt x="220" y="196"/>
                      <a:pt x="216" y="198"/>
                      <a:pt x="212" y="198"/>
                    </a:cubicBezTo>
                    <a:close/>
                    <a:moveTo>
                      <a:pt x="209" y="189"/>
                    </a:moveTo>
                    <a:cubicBezTo>
                      <a:pt x="211" y="190"/>
                      <a:pt x="215" y="190"/>
                      <a:pt x="216" y="187"/>
                    </a:cubicBezTo>
                    <a:cubicBezTo>
                      <a:pt x="236" y="160"/>
                      <a:pt x="236" y="160"/>
                      <a:pt x="236" y="160"/>
                    </a:cubicBezTo>
                    <a:cubicBezTo>
                      <a:pt x="237" y="159"/>
                      <a:pt x="237" y="158"/>
                      <a:pt x="237" y="156"/>
                    </a:cubicBezTo>
                    <a:cubicBezTo>
                      <a:pt x="236" y="155"/>
                      <a:pt x="236" y="154"/>
                      <a:pt x="235" y="153"/>
                    </a:cubicBezTo>
                    <a:cubicBezTo>
                      <a:pt x="38" y="11"/>
                      <a:pt x="38" y="11"/>
                      <a:pt x="38" y="11"/>
                    </a:cubicBezTo>
                    <a:cubicBezTo>
                      <a:pt x="36" y="9"/>
                      <a:pt x="32" y="10"/>
                      <a:pt x="31" y="12"/>
                    </a:cubicBezTo>
                    <a:cubicBezTo>
                      <a:pt x="11" y="39"/>
                      <a:pt x="11" y="39"/>
                      <a:pt x="11" y="39"/>
                    </a:cubicBezTo>
                    <a:cubicBezTo>
                      <a:pt x="10" y="42"/>
                      <a:pt x="10" y="45"/>
                      <a:pt x="12" y="47"/>
                    </a:cubicBezTo>
                    <a:lnTo>
                      <a:pt x="209" y="189"/>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2" name="Freeform 140"/>
              <p:cNvSpPr/>
              <p:nvPr/>
            </p:nvSpPr>
            <p:spPr bwMode="auto">
              <a:xfrm>
                <a:off x="5500688" y="2382838"/>
                <a:ext cx="488950" cy="373062"/>
              </a:xfrm>
              <a:custGeom>
                <a:avLst/>
                <a:gdLst>
                  <a:gd name="T0" fmla="*/ 148 w 164"/>
                  <a:gd name="T1" fmla="*/ 122 h 125"/>
                  <a:gd name="T2" fmla="*/ 4 w 164"/>
                  <a:gd name="T3" fmla="*/ 18 h 125"/>
                  <a:gd name="T4" fmla="*/ 2 w 164"/>
                  <a:gd name="T5" fmla="*/ 7 h 125"/>
                  <a:gd name="T6" fmla="*/ 4 w 164"/>
                  <a:gd name="T7" fmla="*/ 5 h 125"/>
                  <a:gd name="T8" fmla="*/ 15 w 164"/>
                  <a:gd name="T9" fmla="*/ 3 h 125"/>
                  <a:gd name="T10" fmla="*/ 160 w 164"/>
                  <a:gd name="T11" fmla="*/ 107 h 125"/>
                  <a:gd name="T12" fmla="*/ 161 w 164"/>
                  <a:gd name="T13" fmla="*/ 119 h 125"/>
                  <a:gd name="T14" fmla="*/ 160 w 164"/>
                  <a:gd name="T15" fmla="*/ 120 h 125"/>
                  <a:gd name="T16" fmla="*/ 148 w 164"/>
                  <a:gd name="T17" fmla="*/ 12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25">
                    <a:moveTo>
                      <a:pt x="148" y="122"/>
                    </a:moveTo>
                    <a:cubicBezTo>
                      <a:pt x="4" y="18"/>
                      <a:pt x="4" y="18"/>
                      <a:pt x="4" y="18"/>
                    </a:cubicBezTo>
                    <a:cubicBezTo>
                      <a:pt x="1" y="16"/>
                      <a:pt x="0" y="10"/>
                      <a:pt x="2" y="7"/>
                    </a:cubicBezTo>
                    <a:cubicBezTo>
                      <a:pt x="4" y="5"/>
                      <a:pt x="4" y="5"/>
                      <a:pt x="4" y="5"/>
                    </a:cubicBezTo>
                    <a:cubicBezTo>
                      <a:pt x="6" y="1"/>
                      <a:pt x="12" y="0"/>
                      <a:pt x="15" y="3"/>
                    </a:cubicBezTo>
                    <a:cubicBezTo>
                      <a:pt x="160" y="107"/>
                      <a:pt x="160" y="107"/>
                      <a:pt x="160" y="107"/>
                    </a:cubicBezTo>
                    <a:cubicBezTo>
                      <a:pt x="163" y="110"/>
                      <a:pt x="164" y="115"/>
                      <a:pt x="161" y="119"/>
                    </a:cubicBezTo>
                    <a:cubicBezTo>
                      <a:pt x="160" y="120"/>
                      <a:pt x="160" y="120"/>
                      <a:pt x="160" y="120"/>
                    </a:cubicBezTo>
                    <a:cubicBezTo>
                      <a:pt x="157" y="124"/>
                      <a:pt x="152" y="125"/>
                      <a:pt x="148" y="122"/>
                    </a:cubicBez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3" name="Freeform 141"/>
              <p:cNvSpPr>
                <a:spLocks noEditPoints="1"/>
              </p:cNvSpPr>
              <p:nvPr/>
            </p:nvSpPr>
            <p:spPr bwMode="auto">
              <a:xfrm>
                <a:off x="5494338" y="2379663"/>
                <a:ext cx="498475" cy="379412"/>
              </a:xfrm>
              <a:custGeom>
                <a:avLst/>
                <a:gdLst>
                  <a:gd name="T0" fmla="*/ 155 w 167"/>
                  <a:gd name="T1" fmla="*/ 127 h 127"/>
                  <a:gd name="T2" fmla="*/ 149 w 167"/>
                  <a:gd name="T3" fmla="*/ 125 h 127"/>
                  <a:gd name="T4" fmla="*/ 149 w 167"/>
                  <a:gd name="T5" fmla="*/ 125 h 127"/>
                  <a:gd name="T6" fmla="*/ 5 w 167"/>
                  <a:gd name="T7" fmla="*/ 21 h 127"/>
                  <a:gd name="T8" fmla="*/ 3 w 167"/>
                  <a:gd name="T9" fmla="*/ 6 h 127"/>
                  <a:gd name="T10" fmla="*/ 4 w 167"/>
                  <a:gd name="T11" fmla="*/ 5 h 127"/>
                  <a:gd name="T12" fmla="*/ 11 w 167"/>
                  <a:gd name="T13" fmla="*/ 0 h 127"/>
                  <a:gd name="T14" fmla="*/ 19 w 167"/>
                  <a:gd name="T15" fmla="*/ 2 h 127"/>
                  <a:gd name="T16" fmla="*/ 163 w 167"/>
                  <a:gd name="T17" fmla="*/ 106 h 127"/>
                  <a:gd name="T18" fmla="*/ 167 w 167"/>
                  <a:gd name="T19" fmla="*/ 113 h 127"/>
                  <a:gd name="T20" fmla="*/ 165 w 167"/>
                  <a:gd name="T21" fmla="*/ 121 h 127"/>
                  <a:gd name="T22" fmla="*/ 164 w 167"/>
                  <a:gd name="T23" fmla="*/ 123 h 127"/>
                  <a:gd name="T24" fmla="*/ 155 w 167"/>
                  <a:gd name="T25" fmla="*/ 127 h 127"/>
                  <a:gd name="T26" fmla="*/ 152 w 167"/>
                  <a:gd name="T27" fmla="*/ 122 h 127"/>
                  <a:gd name="T28" fmla="*/ 160 w 167"/>
                  <a:gd name="T29" fmla="*/ 120 h 127"/>
                  <a:gd name="T30" fmla="*/ 162 w 167"/>
                  <a:gd name="T31" fmla="*/ 118 h 127"/>
                  <a:gd name="T32" fmla="*/ 163 w 167"/>
                  <a:gd name="T33" fmla="*/ 114 h 127"/>
                  <a:gd name="T34" fmla="*/ 160 w 167"/>
                  <a:gd name="T35" fmla="*/ 110 h 127"/>
                  <a:gd name="T36" fmla="*/ 16 w 167"/>
                  <a:gd name="T37" fmla="*/ 5 h 127"/>
                  <a:gd name="T38" fmla="*/ 7 w 167"/>
                  <a:gd name="T39" fmla="*/ 7 h 127"/>
                  <a:gd name="T40" fmla="*/ 6 w 167"/>
                  <a:gd name="T41" fmla="*/ 9 h 127"/>
                  <a:gd name="T42" fmla="*/ 8 w 167"/>
                  <a:gd name="T43" fmla="*/ 18 h 127"/>
                  <a:gd name="T44" fmla="*/ 152 w 167"/>
                  <a:gd name="T45" fmla="*/ 12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7" h="127">
                    <a:moveTo>
                      <a:pt x="155" y="127"/>
                    </a:moveTo>
                    <a:cubicBezTo>
                      <a:pt x="153" y="127"/>
                      <a:pt x="151" y="126"/>
                      <a:pt x="149" y="125"/>
                    </a:cubicBezTo>
                    <a:cubicBezTo>
                      <a:pt x="149" y="125"/>
                      <a:pt x="149" y="125"/>
                      <a:pt x="149" y="125"/>
                    </a:cubicBezTo>
                    <a:cubicBezTo>
                      <a:pt x="5" y="21"/>
                      <a:pt x="5" y="21"/>
                      <a:pt x="5" y="21"/>
                    </a:cubicBezTo>
                    <a:cubicBezTo>
                      <a:pt x="1" y="18"/>
                      <a:pt x="0" y="11"/>
                      <a:pt x="3" y="6"/>
                    </a:cubicBezTo>
                    <a:cubicBezTo>
                      <a:pt x="4" y="5"/>
                      <a:pt x="4" y="5"/>
                      <a:pt x="4" y="5"/>
                    </a:cubicBezTo>
                    <a:cubicBezTo>
                      <a:pt x="6" y="2"/>
                      <a:pt x="8" y="1"/>
                      <a:pt x="11" y="0"/>
                    </a:cubicBezTo>
                    <a:cubicBezTo>
                      <a:pt x="14" y="0"/>
                      <a:pt x="16" y="1"/>
                      <a:pt x="19" y="2"/>
                    </a:cubicBezTo>
                    <a:cubicBezTo>
                      <a:pt x="163" y="106"/>
                      <a:pt x="163" y="106"/>
                      <a:pt x="163" y="106"/>
                    </a:cubicBezTo>
                    <a:cubicBezTo>
                      <a:pt x="165" y="108"/>
                      <a:pt x="166" y="110"/>
                      <a:pt x="167" y="113"/>
                    </a:cubicBezTo>
                    <a:cubicBezTo>
                      <a:pt x="167" y="116"/>
                      <a:pt x="167" y="119"/>
                      <a:pt x="165" y="121"/>
                    </a:cubicBezTo>
                    <a:cubicBezTo>
                      <a:pt x="164" y="123"/>
                      <a:pt x="164" y="123"/>
                      <a:pt x="164" y="123"/>
                    </a:cubicBezTo>
                    <a:cubicBezTo>
                      <a:pt x="162" y="125"/>
                      <a:pt x="159" y="127"/>
                      <a:pt x="155" y="127"/>
                    </a:cubicBezTo>
                    <a:close/>
                    <a:moveTo>
                      <a:pt x="152" y="122"/>
                    </a:moveTo>
                    <a:cubicBezTo>
                      <a:pt x="154" y="124"/>
                      <a:pt x="158" y="123"/>
                      <a:pt x="160" y="120"/>
                    </a:cubicBezTo>
                    <a:cubicBezTo>
                      <a:pt x="162" y="118"/>
                      <a:pt x="162" y="118"/>
                      <a:pt x="162" y="118"/>
                    </a:cubicBezTo>
                    <a:cubicBezTo>
                      <a:pt x="163" y="117"/>
                      <a:pt x="163" y="115"/>
                      <a:pt x="163" y="114"/>
                    </a:cubicBezTo>
                    <a:cubicBezTo>
                      <a:pt x="163" y="112"/>
                      <a:pt x="162" y="111"/>
                      <a:pt x="160" y="110"/>
                    </a:cubicBezTo>
                    <a:cubicBezTo>
                      <a:pt x="16" y="5"/>
                      <a:pt x="16" y="5"/>
                      <a:pt x="16" y="5"/>
                    </a:cubicBezTo>
                    <a:cubicBezTo>
                      <a:pt x="13" y="3"/>
                      <a:pt x="9" y="4"/>
                      <a:pt x="7" y="7"/>
                    </a:cubicBezTo>
                    <a:cubicBezTo>
                      <a:pt x="6" y="9"/>
                      <a:pt x="6" y="9"/>
                      <a:pt x="6" y="9"/>
                    </a:cubicBezTo>
                    <a:cubicBezTo>
                      <a:pt x="4" y="12"/>
                      <a:pt x="5" y="16"/>
                      <a:pt x="8" y="18"/>
                    </a:cubicBezTo>
                    <a:lnTo>
                      <a:pt x="152" y="122"/>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4" name="Freeform 142"/>
              <p:cNvSpPr/>
              <p:nvPr/>
            </p:nvSpPr>
            <p:spPr bwMode="auto">
              <a:xfrm>
                <a:off x="5518151" y="2403475"/>
                <a:ext cx="23813" cy="23812"/>
              </a:xfrm>
              <a:custGeom>
                <a:avLst/>
                <a:gdLst>
                  <a:gd name="T0" fmla="*/ 7 w 8"/>
                  <a:gd name="T1" fmla="*/ 6 h 8"/>
                  <a:gd name="T2" fmla="*/ 2 w 8"/>
                  <a:gd name="T3" fmla="*/ 7 h 8"/>
                  <a:gd name="T4" fmla="*/ 1 w 8"/>
                  <a:gd name="T5" fmla="*/ 2 h 8"/>
                  <a:gd name="T6" fmla="*/ 6 w 8"/>
                  <a:gd name="T7" fmla="*/ 1 h 8"/>
                  <a:gd name="T8" fmla="*/ 7 w 8"/>
                  <a:gd name="T9" fmla="*/ 6 h 8"/>
                </a:gdLst>
                <a:ahLst/>
                <a:cxnLst>
                  <a:cxn ang="0">
                    <a:pos x="T0" y="T1"/>
                  </a:cxn>
                  <a:cxn ang="0">
                    <a:pos x="T2" y="T3"/>
                  </a:cxn>
                  <a:cxn ang="0">
                    <a:pos x="T4" y="T5"/>
                  </a:cxn>
                  <a:cxn ang="0">
                    <a:pos x="T6" y="T7"/>
                  </a:cxn>
                  <a:cxn ang="0">
                    <a:pos x="T8" y="T9"/>
                  </a:cxn>
                </a:cxnLst>
                <a:rect l="0" t="0" r="r" b="b"/>
                <a:pathLst>
                  <a:path w="8" h="8">
                    <a:moveTo>
                      <a:pt x="7" y="6"/>
                    </a:moveTo>
                    <a:cubicBezTo>
                      <a:pt x="6" y="7"/>
                      <a:pt x="4" y="8"/>
                      <a:pt x="2" y="7"/>
                    </a:cubicBezTo>
                    <a:cubicBezTo>
                      <a:pt x="1" y="6"/>
                      <a:pt x="0" y="3"/>
                      <a:pt x="1" y="2"/>
                    </a:cubicBezTo>
                    <a:cubicBezTo>
                      <a:pt x="3" y="0"/>
                      <a:pt x="5" y="0"/>
                      <a:pt x="6" y="1"/>
                    </a:cubicBezTo>
                    <a:cubicBezTo>
                      <a:pt x="8" y="2"/>
                      <a:pt x="8" y="4"/>
                      <a:pt x="7" y="6"/>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5" name="Oval 143"/>
              <p:cNvSpPr>
                <a:spLocks noChangeArrowheads="1"/>
              </p:cNvSpPr>
              <p:nvPr/>
            </p:nvSpPr>
            <p:spPr bwMode="auto">
              <a:xfrm>
                <a:off x="5884863" y="2668588"/>
                <a:ext cx="196850" cy="198437"/>
              </a:xfrm>
              <a:prstGeom prst="ellipse">
                <a:avLst/>
              </a:prstGeom>
              <a:solidFill>
                <a:srgbClr val="50A4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6" name="Oval 144"/>
              <p:cNvSpPr>
                <a:spLocks noChangeArrowheads="1"/>
              </p:cNvSpPr>
              <p:nvPr/>
            </p:nvSpPr>
            <p:spPr bwMode="auto">
              <a:xfrm>
                <a:off x="5867401" y="2636838"/>
                <a:ext cx="200025" cy="200025"/>
              </a:xfrm>
              <a:prstGeom prst="ellipse">
                <a:avLst/>
              </a:prstGeom>
              <a:solidFill>
                <a:srgbClr val="F2EB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7" name="Freeform 145"/>
              <p:cNvSpPr>
                <a:spLocks noEditPoints="1"/>
              </p:cNvSpPr>
              <p:nvPr/>
            </p:nvSpPr>
            <p:spPr bwMode="auto">
              <a:xfrm>
                <a:off x="5861051" y="2630488"/>
                <a:ext cx="212725" cy="212725"/>
              </a:xfrm>
              <a:custGeom>
                <a:avLst/>
                <a:gdLst>
                  <a:gd name="T0" fmla="*/ 36 w 71"/>
                  <a:gd name="T1" fmla="*/ 71 h 71"/>
                  <a:gd name="T2" fmla="*/ 0 w 71"/>
                  <a:gd name="T3" fmla="*/ 36 h 71"/>
                  <a:gd name="T4" fmla="*/ 36 w 71"/>
                  <a:gd name="T5" fmla="*/ 0 h 71"/>
                  <a:gd name="T6" fmla="*/ 71 w 71"/>
                  <a:gd name="T7" fmla="*/ 36 h 71"/>
                  <a:gd name="T8" fmla="*/ 36 w 71"/>
                  <a:gd name="T9" fmla="*/ 71 h 71"/>
                  <a:gd name="T10" fmla="*/ 36 w 71"/>
                  <a:gd name="T11" fmla="*/ 4 h 71"/>
                  <a:gd name="T12" fmla="*/ 4 w 71"/>
                  <a:gd name="T13" fmla="*/ 36 h 71"/>
                  <a:gd name="T14" fmla="*/ 36 w 71"/>
                  <a:gd name="T15" fmla="*/ 67 h 71"/>
                  <a:gd name="T16" fmla="*/ 67 w 71"/>
                  <a:gd name="T17" fmla="*/ 36 h 71"/>
                  <a:gd name="T18" fmla="*/ 36 w 71"/>
                  <a:gd name="T19" fmla="*/ 4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71">
                    <a:moveTo>
                      <a:pt x="36" y="71"/>
                    </a:moveTo>
                    <a:cubicBezTo>
                      <a:pt x="16" y="71"/>
                      <a:pt x="0" y="55"/>
                      <a:pt x="0" y="36"/>
                    </a:cubicBezTo>
                    <a:cubicBezTo>
                      <a:pt x="0" y="16"/>
                      <a:pt x="16" y="0"/>
                      <a:pt x="36" y="0"/>
                    </a:cubicBezTo>
                    <a:cubicBezTo>
                      <a:pt x="55" y="0"/>
                      <a:pt x="71" y="16"/>
                      <a:pt x="71" y="36"/>
                    </a:cubicBezTo>
                    <a:cubicBezTo>
                      <a:pt x="71" y="55"/>
                      <a:pt x="55" y="71"/>
                      <a:pt x="36" y="71"/>
                    </a:cubicBezTo>
                    <a:close/>
                    <a:moveTo>
                      <a:pt x="36" y="4"/>
                    </a:moveTo>
                    <a:cubicBezTo>
                      <a:pt x="18" y="4"/>
                      <a:pt x="4" y="18"/>
                      <a:pt x="4" y="36"/>
                    </a:cubicBezTo>
                    <a:cubicBezTo>
                      <a:pt x="4" y="53"/>
                      <a:pt x="18" y="67"/>
                      <a:pt x="36" y="67"/>
                    </a:cubicBezTo>
                    <a:cubicBezTo>
                      <a:pt x="53" y="67"/>
                      <a:pt x="67" y="53"/>
                      <a:pt x="67" y="36"/>
                    </a:cubicBezTo>
                    <a:cubicBezTo>
                      <a:pt x="67" y="18"/>
                      <a:pt x="53" y="4"/>
                      <a:pt x="36" y="4"/>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8" name="Oval 146"/>
              <p:cNvSpPr>
                <a:spLocks noChangeArrowheads="1"/>
              </p:cNvSpPr>
              <p:nvPr/>
            </p:nvSpPr>
            <p:spPr bwMode="auto">
              <a:xfrm>
                <a:off x="5918201" y="2687638"/>
                <a:ext cx="98425" cy="98425"/>
              </a:xfrm>
              <a:prstGeom prst="ellipse">
                <a:avLst/>
              </a:prstGeom>
              <a:solidFill>
                <a:srgbClr val="B7ED3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9" name="Freeform 147"/>
              <p:cNvSpPr>
                <a:spLocks noEditPoints="1"/>
              </p:cNvSpPr>
              <p:nvPr/>
            </p:nvSpPr>
            <p:spPr bwMode="auto">
              <a:xfrm>
                <a:off x="5911851" y="2681288"/>
                <a:ext cx="111125" cy="111125"/>
              </a:xfrm>
              <a:custGeom>
                <a:avLst/>
                <a:gdLst>
                  <a:gd name="T0" fmla="*/ 19 w 37"/>
                  <a:gd name="T1" fmla="*/ 37 h 37"/>
                  <a:gd name="T2" fmla="*/ 0 w 37"/>
                  <a:gd name="T3" fmla="*/ 19 h 37"/>
                  <a:gd name="T4" fmla="*/ 19 w 37"/>
                  <a:gd name="T5" fmla="*/ 0 h 37"/>
                  <a:gd name="T6" fmla="*/ 37 w 37"/>
                  <a:gd name="T7" fmla="*/ 19 h 37"/>
                  <a:gd name="T8" fmla="*/ 19 w 37"/>
                  <a:gd name="T9" fmla="*/ 37 h 37"/>
                  <a:gd name="T10" fmla="*/ 19 w 37"/>
                  <a:gd name="T11" fmla="*/ 4 h 37"/>
                  <a:gd name="T12" fmla="*/ 4 w 37"/>
                  <a:gd name="T13" fmla="*/ 19 h 37"/>
                  <a:gd name="T14" fmla="*/ 19 w 37"/>
                  <a:gd name="T15" fmla="*/ 33 h 37"/>
                  <a:gd name="T16" fmla="*/ 33 w 37"/>
                  <a:gd name="T17" fmla="*/ 19 h 37"/>
                  <a:gd name="T18" fmla="*/ 19 w 37"/>
                  <a:gd name="T19" fmla="*/ 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37">
                    <a:moveTo>
                      <a:pt x="19" y="37"/>
                    </a:moveTo>
                    <a:cubicBezTo>
                      <a:pt x="8" y="37"/>
                      <a:pt x="0" y="29"/>
                      <a:pt x="0" y="19"/>
                    </a:cubicBezTo>
                    <a:cubicBezTo>
                      <a:pt x="0" y="8"/>
                      <a:pt x="8" y="0"/>
                      <a:pt x="19" y="0"/>
                    </a:cubicBezTo>
                    <a:cubicBezTo>
                      <a:pt x="29" y="0"/>
                      <a:pt x="37" y="8"/>
                      <a:pt x="37" y="19"/>
                    </a:cubicBezTo>
                    <a:cubicBezTo>
                      <a:pt x="37" y="29"/>
                      <a:pt x="29" y="37"/>
                      <a:pt x="19" y="37"/>
                    </a:cubicBezTo>
                    <a:close/>
                    <a:moveTo>
                      <a:pt x="19" y="4"/>
                    </a:moveTo>
                    <a:cubicBezTo>
                      <a:pt x="10" y="4"/>
                      <a:pt x="4" y="11"/>
                      <a:pt x="4" y="19"/>
                    </a:cubicBezTo>
                    <a:cubicBezTo>
                      <a:pt x="4" y="27"/>
                      <a:pt x="10" y="33"/>
                      <a:pt x="19" y="33"/>
                    </a:cubicBezTo>
                    <a:cubicBezTo>
                      <a:pt x="27" y="33"/>
                      <a:pt x="33" y="27"/>
                      <a:pt x="33" y="19"/>
                    </a:cubicBezTo>
                    <a:cubicBezTo>
                      <a:pt x="33" y="11"/>
                      <a:pt x="27" y="4"/>
                      <a:pt x="19" y="4"/>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0" name="Freeform 148"/>
              <p:cNvSpPr/>
              <p:nvPr/>
            </p:nvSpPr>
            <p:spPr bwMode="auto">
              <a:xfrm>
                <a:off x="5935663" y="2708275"/>
                <a:ext cx="39688" cy="34925"/>
              </a:xfrm>
              <a:custGeom>
                <a:avLst/>
                <a:gdLst>
                  <a:gd name="T0" fmla="*/ 2 w 13"/>
                  <a:gd name="T1" fmla="*/ 12 h 12"/>
                  <a:gd name="T2" fmla="*/ 0 w 13"/>
                  <a:gd name="T3" fmla="*/ 10 h 12"/>
                  <a:gd name="T4" fmla="*/ 11 w 13"/>
                  <a:gd name="T5" fmla="*/ 0 h 12"/>
                  <a:gd name="T6" fmla="*/ 13 w 13"/>
                  <a:gd name="T7" fmla="*/ 2 h 12"/>
                  <a:gd name="T8" fmla="*/ 11 w 13"/>
                  <a:gd name="T9" fmla="*/ 4 h 12"/>
                  <a:gd name="T10" fmla="*/ 4 w 13"/>
                  <a:gd name="T11" fmla="*/ 10 h 12"/>
                  <a:gd name="T12" fmla="*/ 2 w 1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3" h="12">
                    <a:moveTo>
                      <a:pt x="2" y="12"/>
                    </a:moveTo>
                    <a:cubicBezTo>
                      <a:pt x="1" y="12"/>
                      <a:pt x="0" y="11"/>
                      <a:pt x="0" y="10"/>
                    </a:cubicBezTo>
                    <a:cubicBezTo>
                      <a:pt x="0" y="4"/>
                      <a:pt x="5" y="0"/>
                      <a:pt x="11" y="0"/>
                    </a:cubicBezTo>
                    <a:cubicBezTo>
                      <a:pt x="12" y="0"/>
                      <a:pt x="13" y="0"/>
                      <a:pt x="13" y="2"/>
                    </a:cubicBezTo>
                    <a:cubicBezTo>
                      <a:pt x="13" y="3"/>
                      <a:pt x="12" y="4"/>
                      <a:pt x="11" y="4"/>
                    </a:cubicBezTo>
                    <a:cubicBezTo>
                      <a:pt x="7" y="4"/>
                      <a:pt x="4" y="6"/>
                      <a:pt x="4" y="10"/>
                    </a:cubicBezTo>
                    <a:cubicBezTo>
                      <a:pt x="4" y="11"/>
                      <a:pt x="4" y="12"/>
                      <a:pt x="2" y="12"/>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1" name="Oval 149"/>
              <p:cNvSpPr>
                <a:spLocks noChangeArrowheads="1"/>
              </p:cNvSpPr>
              <p:nvPr/>
            </p:nvSpPr>
            <p:spPr bwMode="auto">
              <a:xfrm>
                <a:off x="6396038" y="1214438"/>
                <a:ext cx="379413" cy="382587"/>
              </a:xfrm>
              <a:prstGeom prst="ellipse">
                <a:avLst/>
              </a:prstGeom>
              <a:solidFill>
                <a:srgbClr val="F2EB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2" name="Freeform 150"/>
              <p:cNvSpPr>
                <a:spLocks noEditPoints="1"/>
              </p:cNvSpPr>
              <p:nvPr/>
            </p:nvSpPr>
            <p:spPr bwMode="auto">
              <a:xfrm>
                <a:off x="6383338" y="1201738"/>
                <a:ext cx="403225" cy="406400"/>
              </a:xfrm>
              <a:custGeom>
                <a:avLst/>
                <a:gdLst>
                  <a:gd name="T0" fmla="*/ 67 w 135"/>
                  <a:gd name="T1" fmla="*/ 136 h 136"/>
                  <a:gd name="T2" fmla="*/ 0 w 135"/>
                  <a:gd name="T3" fmla="*/ 68 h 136"/>
                  <a:gd name="T4" fmla="*/ 67 w 135"/>
                  <a:gd name="T5" fmla="*/ 0 h 136"/>
                  <a:gd name="T6" fmla="*/ 135 w 135"/>
                  <a:gd name="T7" fmla="*/ 68 h 136"/>
                  <a:gd name="T8" fmla="*/ 67 w 135"/>
                  <a:gd name="T9" fmla="*/ 136 h 136"/>
                  <a:gd name="T10" fmla="*/ 67 w 135"/>
                  <a:gd name="T11" fmla="*/ 8 h 136"/>
                  <a:gd name="T12" fmla="*/ 8 w 135"/>
                  <a:gd name="T13" fmla="*/ 68 h 136"/>
                  <a:gd name="T14" fmla="*/ 67 w 135"/>
                  <a:gd name="T15" fmla="*/ 128 h 136"/>
                  <a:gd name="T16" fmla="*/ 127 w 135"/>
                  <a:gd name="T17" fmla="*/ 68 h 136"/>
                  <a:gd name="T18" fmla="*/ 67 w 135"/>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5" h="136">
                    <a:moveTo>
                      <a:pt x="67" y="136"/>
                    </a:moveTo>
                    <a:cubicBezTo>
                      <a:pt x="30" y="136"/>
                      <a:pt x="0" y="105"/>
                      <a:pt x="0" y="68"/>
                    </a:cubicBezTo>
                    <a:cubicBezTo>
                      <a:pt x="0" y="31"/>
                      <a:pt x="30" y="0"/>
                      <a:pt x="67" y="0"/>
                    </a:cubicBezTo>
                    <a:cubicBezTo>
                      <a:pt x="105" y="0"/>
                      <a:pt x="135" y="31"/>
                      <a:pt x="135" y="68"/>
                    </a:cubicBezTo>
                    <a:cubicBezTo>
                      <a:pt x="135" y="105"/>
                      <a:pt x="105" y="136"/>
                      <a:pt x="67" y="136"/>
                    </a:cubicBezTo>
                    <a:close/>
                    <a:moveTo>
                      <a:pt x="67" y="8"/>
                    </a:moveTo>
                    <a:cubicBezTo>
                      <a:pt x="34" y="8"/>
                      <a:pt x="8" y="35"/>
                      <a:pt x="8" y="68"/>
                    </a:cubicBezTo>
                    <a:cubicBezTo>
                      <a:pt x="8" y="101"/>
                      <a:pt x="34" y="128"/>
                      <a:pt x="67" y="128"/>
                    </a:cubicBezTo>
                    <a:cubicBezTo>
                      <a:pt x="100" y="128"/>
                      <a:pt x="127" y="101"/>
                      <a:pt x="127" y="68"/>
                    </a:cubicBezTo>
                    <a:cubicBezTo>
                      <a:pt x="127" y="35"/>
                      <a:pt x="100" y="8"/>
                      <a:pt x="67"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3" name="Oval 151"/>
              <p:cNvSpPr>
                <a:spLocks noChangeArrowheads="1"/>
              </p:cNvSpPr>
              <p:nvPr/>
            </p:nvSpPr>
            <p:spPr bwMode="auto">
              <a:xfrm>
                <a:off x="6488113" y="1309688"/>
                <a:ext cx="192088" cy="190500"/>
              </a:xfrm>
              <a:prstGeom prst="ellipse">
                <a:avLst/>
              </a:prstGeom>
              <a:solidFill>
                <a:srgbClr val="B7ED3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4" name="Freeform 152"/>
              <p:cNvSpPr>
                <a:spLocks noEditPoints="1"/>
              </p:cNvSpPr>
              <p:nvPr/>
            </p:nvSpPr>
            <p:spPr bwMode="auto">
              <a:xfrm>
                <a:off x="6477001" y="1296988"/>
                <a:ext cx="214313" cy="215900"/>
              </a:xfrm>
              <a:custGeom>
                <a:avLst/>
                <a:gdLst>
                  <a:gd name="T0" fmla="*/ 36 w 72"/>
                  <a:gd name="T1" fmla="*/ 72 h 72"/>
                  <a:gd name="T2" fmla="*/ 0 w 72"/>
                  <a:gd name="T3" fmla="*/ 36 h 72"/>
                  <a:gd name="T4" fmla="*/ 36 w 72"/>
                  <a:gd name="T5" fmla="*/ 0 h 72"/>
                  <a:gd name="T6" fmla="*/ 72 w 72"/>
                  <a:gd name="T7" fmla="*/ 36 h 72"/>
                  <a:gd name="T8" fmla="*/ 36 w 72"/>
                  <a:gd name="T9" fmla="*/ 72 h 72"/>
                  <a:gd name="T10" fmla="*/ 36 w 72"/>
                  <a:gd name="T11" fmla="*/ 8 h 72"/>
                  <a:gd name="T12" fmla="*/ 8 w 72"/>
                  <a:gd name="T13" fmla="*/ 36 h 72"/>
                  <a:gd name="T14" fmla="*/ 36 w 72"/>
                  <a:gd name="T15" fmla="*/ 64 h 72"/>
                  <a:gd name="T16" fmla="*/ 64 w 72"/>
                  <a:gd name="T17" fmla="*/ 36 h 72"/>
                  <a:gd name="T18" fmla="*/ 36 w 72"/>
                  <a:gd name="T19"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36" y="72"/>
                    </a:moveTo>
                    <a:cubicBezTo>
                      <a:pt x="16" y="72"/>
                      <a:pt x="0" y="56"/>
                      <a:pt x="0" y="36"/>
                    </a:cubicBezTo>
                    <a:cubicBezTo>
                      <a:pt x="0" y="16"/>
                      <a:pt x="16" y="0"/>
                      <a:pt x="36" y="0"/>
                    </a:cubicBezTo>
                    <a:cubicBezTo>
                      <a:pt x="56" y="0"/>
                      <a:pt x="72" y="16"/>
                      <a:pt x="72" y="36"/>
                    </a:cubicBezTo>
                    <a:cubicBezTo>
                      <a:pt x="72" y="56"/>
                      <a:pt x="56" y="72"/>
                      <a:pt x="36" y="72"/>
                    </a:cubicBezTo>
                    <a:close/>
                    <a:moveTo>
                      <a:pt x="36" y="8"/>
                    </a:moveTo>
                    <a:cubicBezTo>
                      <a:pt x="21" y="8"/>
                      <a:pt x="8" y="21"/>
                      <a:pt x="8" y="36"/>
                    </a:cubicBezTo>
                    <a:cubicBezTo>
                      <a:pt x="8" y="52"/>
                      <a:pt x="21" y="64"/>
                      <a:pt x="36" y="64"/>
                    </a:cubicBezTo>
                    <a:cubicBezTo>
                      <a:pt x="52" y="64"/>
                      <a:pt x="64" y="52"/>
                      <a:pt x="64" y="36"/>
                    </a:cubicBezTo>
                    <a:cubicBezTo>
                      <a:pt x="64" y="21"/>
                      <a:pt x="52" y="8"/>
                      <a:pt x="36"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5" name="Freeform 153"/>
              <p:cNvSpPr/>
              <p:nvPr/>
            </p:nvSpPr>
            <p:spPr bwMode="auto">
              <a:xfrm>
                <a:off x="6527801" y="1344613"/>
                <a:ext cx="68263" cy="73025"/>
              </a:xfrm>
              <a:custGeom>
                <a:avLst/>
                <a:gdLst>
                  <a:gd name="T0" fmla="*/ 4 w 23"/>
                  <a:gd name="T1" fmla="*/ 24 h 24"/>
                  <a:gd name="T2" fmla="*/ 0 w 23"/>
                  <a:gd name="T3" fmla="*/ 20 h 24"/>
                  <a:gd name="T4" fmla="*/ 19 w 23"/>
                  <a:gd name="T5" fmla="*/ 0 h 24"/>
                  <a:gd name="T6" fmla="*/ 23 w 23"/>
                  <a:gd name="T7" fmla="*/ 4 h 24"/>
                  <a:gd name="T8" fmla="*/ 19 w 23"/>
                  <a:gd name="T9" fmla="*/ 8 h 24"/>
                  <a:gd name="T10" fmla="*/ 8 w 23"/>
                  <a:gd name="T11" fmla="*/ 20 h 24"/>
                  <a:gd name="T12" fmla="*/ 4 w 23"/>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4" y="24"/>
                    </a:moveTo>
                    <a:cubicBezTo>
                      <a:pt x="1" y="24"/>
                      <a:pt x="0" y="22"/>
                      <a:pt x="0" y="20"/>
                    </a:cubicBezTo>
                    <a:cubicBezTo>
                      <a:pt x="0" y="9"/>
                      <a:pt x="8" y="0"/>
                      <a:pt x="19" y="0"/>
                    </a:cubicBezTo>
                    <a:cubicBezTo>
                      <a:pt x="21" y="0"/>
                      <a:pt x="23" y="2"/>
                      <a:pt x="23" y="4"/>
                    </a:cubicBezTo>
                    <a:cubicBezTo>
                      <a:pt x="23" y="7"/>
                      <a:pt x="21" y="8"/>
                      <a:pt x="19" y="8"/>
                    </a:cubicBezTo>
                    <a:cubicBezTo>
                      <a:pt x="13" y="8"/>
                      <a:pt x="8" y="14"/>
                      <a:pt x="8" y="20"/>
                    </a:cubicBezTo>
                    <a:cubicBezTo>
                      <a:pt x="8" y="22"/>
                      <a:pt x="6" y="24"/>
                      <a:pt x="4" y="24"/>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6" name="Freeform 154"/>
              <p:cNvSpPr/>
              <p:nvPr/>
            </p:nvSpPr>
            <p:spPr bwMode="auto">
              <a:xfrm>
                <a:off x="7515226" y="1225550"/>
                <a:ext cx="206375" cy="203200"/>
              </a:xfrm>
              <a:custGeom>
                <a:avLst/>
                <a:gdLst>
                  <a:gd name="T0" fmla="*/ 45 w 69"/>
                  <a:gd name="T1" fmla="*/ 40 h 68"/>
                  <a:gd name="T2" fmla="*/ 69 w 69"/>
                  <a:gd name="T3" fmla="*/ 34 h 68"/>
                  <a:gd name="T4" fmla="*/ 45 w 69"/>
                  <a:gd name="T5" fmla="*/ 28 h 68"/>
                  <a:gd name="T6" fmla="*/ 45 w 69"/>
                  <a:gd name="T7" fmla="*/ 28 h 68"/>
                  <a:gd name="T8" fmla="*/ 45 w 69"/>
                  <a:gd name="T9" fmla="*/ 28 h 68"/>
                  <a:gd name="T10" fmla="*/ 40 w 69"/>
                  <a:gd name="T11" fmla="*/ 24 h 68"/>
                  <a:gd name="T12" fmla="*/ 34 w 69"/>
                  <a:gd name="T13" fmla="*/ 0 h 68"/>
                  <a:gd name="T14" fmla="*/ 28 w 69"/>
                  <a:gd name="T15" fmla="*/ 24 h 68"/>
                  <a:gd name="T16" fmla="*/ 28 w 69"/>
                  <a:gd name="T17" fmla="*/ 24 h 68"/>
                  <a:gd name="T18" fmla="*/ 28 w 69"/>
                  <a:gd name="T19" fmla="*/ 24 h 68"/>
                  <a:gd name="T20" fmla="*/ 24 w 69"/>
                  <a:gd name="T21" fmla="*/ 28 h 68"/>
                  <a:gd name="T22" fmla="*/ 24 w 69"/>
                  <a:gd name="T23" fmla="*/ 28 h 68"/>
                  <a:gd name="T24" fmla="*/ 24 w 69"/>
                  <a:gd name="T25" fmla="*/ 28 h 68"/>
                  <a:gd name="T26" fmla="*/ 0 w 69"/>
                  <a:gd name="T27" fmla="*/ 34 h 68"/>
                  <a:gd name="T28" fmla="*/ 24 w 69"/>
                  <a:gd name="T29" fmla="*/ 40 h 68"/>
                  <a:gd name="T30" fmla="*/ 28 w 69"/>
                  <a:gd name="T31" fmla="*/ 45 h 68"/>
                  <a:gd name="T32" fmla="*/ 28 w 69"/>
                  <a:gd name="T33" fmla="*/ 45 h 68"/>
                  <a:gd name="T34" fmla="*/ 28 w 69"/>
                  <a:gd name="T35" fmla="*/ 45 h 68"/>
                  <a:gd name="T36" fmla="*/ 34 w 69"/>
                  <a:gd name="T37" fmla="*/ 68 h 68"/>
                  <a:gd name="T38" fmla="*/ 40 w 69"/>
                  <a:gd name="T39" fmla="*/ 45 h 68"/>
                  <a:gd name="T40" fmla="*/ 45 w 69"/>
                  <a:gd name="T41" fmla="*/ 4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 h="68">
                    <a:moveTo>
                      <a:pt x="45" y="40"/>
                    </a:moveTo>
                    <a:cubicBezTo>
                      <a:pt x="69" y="34"/>
                      <a:pt x="69" y="34"/>
                      <a:pt x="69" y="34"/>
                    </a:cubicBezTo>
                    <a:cubicBezTo>
                      <a:pt x="45" y="28"/>
                      <a:pt x="45" y="28"/>
                      <a:pt x="45" y="28"/>
                    </a:cubicBezTo>
                    <a:cubicBezTo>
                      <a:pt x="45" y="28"/>
                      <a:pt x="45" y="28"/>
                      <a:pt x="45" y="28"/>
                    </a:cubicBezTo>
                    <a:cubicBezTo>
                      <a:pt x="45" y="28"/>
                      <a:pt x="45" y="28"/>
                      <a:pt x="45" y="28"/>
                    </a:cubicBezTo>
                    <a:cubicBezTo>
                      <a:pt x="43" y="28"/>
                      <a:pt x="41" y="26"/>
                      <a:pt x="40" y="24"/>
                    </a:cubicBezTo>
                    <a:cubicBezTo>
                      <a:pt x="34" y="0"/>
                      <a:pt x="34" y="0"/>
                      <a:pt x="34" y="0"/>
                    </a:cubicBezTo>
                    <a:cubicBezTo>
                      <a:pt x="28" y="24"/>
                      <a:pt x="28" y="24"/>
                      <a:pt x="28" y="24"/>
                    </a:cubicBezTo>
                    <a:cubicBezTo>
                      <a:pt x="28" y="24"/>
                      <a:pt x="28" y="24"/>
                      <a:pt x="28" y="24"/>
                    </a:cubicBezTo>
                    <a:cubicBezTo>
                      <a:pt x="28" y="24"/>
                      <a:pt x="28" y="24"/>
                      <a:pt x="28" y="24"/>
                    </a:cubicBezTo>
                    <a:cubicBezTo>
                      <a:pt x="28" y="26"/>
                      <a:pt x="26" y="28"/>
                      <a:pt x="24" y="28"/>
                    </a:cubicBezTo>
                    <a:cubicBezTo>
                      <a:pt x="24" y="28"/>
                      <a:pt x="24" y="28"/>
                      <a:pt x="24" y="28"/>
                    </a:cubicBezTo>
                    <a:cubicBezTo>
                      <a:pt x="24" y="28"/>
                      <a:pt x="24" y="28"/>
                      <a:pt x="24" y="28"/>
                    </a:cubicBezTo>
                    <a:cubicBezTo>
                      <a:pt x="0" y="34"/>
                      <a:pt x="0" y="34"/>
                      <a:pt x="0" y="34"/>
                    </a:cubicBezTo>
                    <a:cubicBezTo>
                      <a:pt x="24" y="40"/>
                      <a:pt x="24" y="40"/>
                      <a:pt x="24" y="40"/>
                    </a:cubicBezTo>
                    <a:cubicBezTo>
                      <a:pt x="26" y="41"/>
                      <a:pt x="28" y="42"/>
                      <a:pt x="28" y="45"/>
                    </a:cubicBezTo>
                    <a:cubicBezTo>
                      <a:pt x="28" y="45"/>
                      <a:pt x="28" y="45"/>
                      <a:pt x="28" y="45"/>
                    </a:cubicBezTo>
                    <a:cubicBezTo>
                      <a:pt x="28" y="45"/>
                      <a:pt x="28" y="45"/>
                      <a:pt x="28" y="45"/>
                    </a:cubicBezTo>
                    <a:cubicBezTo>
                      <a:pt x="34" y="68"/>
                      <a:pt x="34" y="68"/>
                      <a:pt x="34" y="68"/>
                    </a:cubicBezTo>
                    <a:cubicBezTo>
                      <a:pt x="40" y="45"/>
                      <a:pt x="40" y="45"/>
                      <a:pt x="40" y="45"/>
                    </a:cubicBezTo>
                    <a:cubicBezTo>
                      <a:pt x="41" y="42"/>
                      <a:pt x="43" y="41"/>
                      <a:pt x="45" y="40"/>
                    </a:cubicBezTo>
                    <a:close/>
                  </a:path>
                </a:pathLst>
              </a:custGeom>
              <a:solidFill>
                <a:srgbClr val="FF4F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7" name="Freeform 155"/>
              <p:cNvSpPr/>
              <p:nvPr/>
            </p:nvSpPr>
            <p:spPr bwMode="auto">
              <a:xfrm>
                <a:off x="6586538" y="1939925"/>
                <a:ext cx="117475" cy="117475"/>
              </a:xfrm>
              <a:custGeom>
                <a:avLst/>
                <a:gdLst>
                  <a:gd name="T0" fmla="*/ 25 w 39"/>
                  <a:gd name="T1" fmla="*/ 23 h 39"/>
                  <a:gd name="T2" fmla="*/ 39 w 39"/>
                  <a:gd name="T3" fmla="*/ 19 h 39"/>
                  <a:gd name="T4" fmla="*/ 25 w 39"/>
                  <a:gd name="T5" fmla="*/ 16 h 39"/>
                  <a:gd name="T6" fmla="*/ 25 w 39"/>
                  <a:gd name="T7" fmla="*/ 16 h 39"/>
                  <a:gd name="T8" fmla="*/ 25 w 39"/>
                  <a:gd name="T9" fmla="*/ 16 h 39"/>
                  <a:gd name="T10" fmla="*/ 23 w 39"/>
                  <a:gd name="T11" fmla="*/ 13 h 39"/>
                  <a:gd name="T12" fmla="*/ 19 w 39"/>
                  <a:gd name="T13" fmla="*/ 0 h 39"/>
                  <a:gd name="T14" fmla="*/ 16 w 39"/>
                  <a:gd name="T15" fmla="*/ 13 h 39"/>
                  <a:gd name="T16" fmla="*/ 16 w 39"/>
                  <a:gd name="T17" fmla="*/ 13 h 39"/>
                  <a:gd name="T18" fmla="*/ 16 w 39"/>
                  <a:gd name="T19" fmla="*/ 13 h 39"/>
                  <a:gd name="T20" fmla="*/ 13 w 39"/>
                  <a:gd name="T21" fmla="*/ 16 h 39"/>
                  <a:gd name="T22" fmla="*/ 13 w 39"/>
                  <a:gd name="T23" fmla="*/ 16 h 39"/>
                  <a:gd name="T24" fmla="*/ 13 w 39"/>
                  <a:gd name="T25" fmla="*/ 16 h 39"/>
                  <a:gd name="T26" fmla="*/ 0 w 39"/>
                  <a:gd name="T27" fmla="*/ 19 h 39"/>
                  <a:gd name="T28" fmla="*/ 13 w 39"/>
                  <a:gd name="T29" fmla="*/ 23 h 39"/>
                  <a:gd name="T30" fmla="*/ 16 w 39"/>
                  <a:gd name="T31" fmla="*/ 25 h 39"/>
                  <a:gd name="T32" fmla="*/ 16 w 39"/>
                  <a:gd name="T33" fmla="*/ 25 h 39"/>
                  <a:gd name="T34" fmla="*/ 16 w 39"/>
                  <a:gd name="T35" fmla="*/ 25 h 39"/>
                  <a:gd name="T36" fmla="*/ 19 w 39"/>
                  <a:gd name="T37" fmla="*/ 39 h 39"/>
                  <a:gd name="T38" fmla="*/ 23 w 39"/>
                  <a:gd name="T39" fmla="*/ 25 h 39"/>
                  <a:gd name="T40" fmla="*/ 25 w 39"/>
                  <a:gd name="T41"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39">
                    <a:moveTo>
                      <a:pt x="25" y="23"/>
                    </a:moveTo>
                    <a:cubicBezTo>
                      <a:pt x="39" y="19"/>
                      <a:pt x="39" y="19"/>
                      <a:pt x="39" y="19"/>
                    </a:cubicBezTo>
                    <a:cubicBezTo>
                      <a:pt x="25" y="16"/>
                      <a:pt x="25" y="16"/>
                      <a:pt x="25" y="16"/>
                    </a:cubicBezTo>
                    <a:cubicBezTo>
                      <a:pt x="25" y="16"/>
                      <a:pt x="25" y="16"/>
                      <a:pt x="25" y="16"/>
                    </a:cubicBezTo>
                    <a:cubicBezTo>
                      <a:pt x="25" y="16"/>
                      <a:pt x="25" y="16"/>
                      <a:pt x="25" y="16"/>
                    </a:cubicBezTo>
                    <a:cubicBezTo>
                      <a:pt x="24" y="15"/>
                      <a:pt x="23" y="14"/>
                      <a:pt x="23" y="13"/>
                    </a:cubicBezTo>
                    <a:cubicBezTo>
                      <a:pt x="19" y="0"/>
                      <a:pt x="19" y="0"/>
                      <a:pt x="19" y="0"/>
                    </a:cubicBezTo>
                    <a:cubicBezTo>
                      <a:pt x="16" y="13"/>
                      <a:pt x="16" y="13"/>
                      <a:pt x="16" y="13"/>
                    </a:cubicBezTo>
                    <a:cubicBezTo>
                      <a:pt x="16" y="13"/>
                      <a:pt x="16" y="13"/>
                      <a:pt x="16" y="13"/>
                    </a:cubicBezTo>
                    <a:cubicBezTo>
                      <a:pt x="16" y="13"/>
                      <a:pt x="16" y="13"/>
                      <a:pt x="16" y="13"/>
                    </a:cubicBezTo>
                    <a:cubicBezTo>
                      <a:pt x="15" y="14"/>
                      <a:pt x="14" y="15"/>
                      <a:pt x="13" y="16"/>
                    </a:cubicBezTo>
                    <a:cubicBezTo>
                      <a:pt x="13" y="16"/>
                      <a:pt x="13" y="16"/>
                      <a:pt x="13" y="16"/>
                    </a:cubicBezTo>
                    <a:cubicBezTo>
                      <a:pt x="13" y="16"/>
                      <a:pt x="13" y="16"/>
                      <a:pt x="13" y="16"/>
                    </a:cubicBezTo>
                    <a:cubicBezTo>
                      <a:pt x="0" y="19"/>
                      <a:pt x="0" y="19"/>
                      <a:pt x="0" y="19"/>
                    </a:cubicBezTo>
                    <a:cubicBezTo>
                      <a:pt x="13" y="23"/>
                      <a:pt x="13" y="23"/>
                      <a:pt x="13" y="23"/>
                    </a:cubicBezTo>
                    <a:cubicBezTo>
                      <a:pt x="14" y="23"/>
                      <a:pt x="15" y="24"/>
                      <a:pt x="16" y="25"/>
                    </a:cubicBezTo>
                    <a:cubicBezTo>
                      <a:pt x="16" y="25"/>
                      <a:pt x="16" y="25"/>
                      <a:pt x="16" y="25"/>
                    </a:cubicBezTo>
                    <a:cubicBezTo>
                      <a:pt x="16" y="25"/>
                      <a:pt x="16" y="25"/>
                      <a:pt x="16" y="25"/>
                    </a:cubicBezTo>
                    <a:cubicBezTo>
                      <a:pt x="19" y="39"/>
                      <a:pt x="19" y="39"/>
                      <a:pt x="19" y="39"/>
                    </a:cubicBezTo>
                    <a:cubicBezTo>
                      <a:pt x="23" y="25"/>
                      <a:pt x="23" y="25"/>
                      <a:pt x="23" y="25"/>
                    </a:cubicBezTo>
                    <a:cubicBezTo>
                      <a:pt x="23" y="24"/>
                      <a:pt x="24" y="23"/>
                      <a:pt x="25" y="23"/>
                    </a:cubicBezTo>
                    <a:close/>
                  </a:path>
                </a:pathLst>
              </a:custGeom>
              <a:solidFill>
                <a:srgbClr val="FF4F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8" name="Freeform 156"/>
              <p:cNvSpPr/>
              <p:nvPr/>
            </p:nvSpPr>
            <p:spPr bwMode="auto">
              <a:xfrm>
                <a:off x="7162801" y="989013"/>
                <a:ext cx="119063" cy="120650"/>
              </a:xfrm>
              <a:custGeom>
                <a:avLst/>
                <a:gdLst>
                  <a:gd name="T0" fmla="*/ 26 w 40"/>
                  <a:gd name="T1" fmla="*/ 24 h 40"/>
                  <a:gd name="T2" fmla="*/ 40 w 40"/>
                  <a:gd name="T3" fmla="*/ 20 h 40"/>
                  <a:gd name="T4" fmla="*/ 26 w 40"/>
                  <a:gd name="T5" fmla="*/ 17 h 40"/>
                  <a:gd name="T6" fmla="*/ 26 w 40"/>
                  <a:gd name="T7" fmla="*/ 17 h 40"/>
                  <a:gd name="T8" fmla="*/ 26 w 40"/>
                  <a:gd name="T9" fmla="*/ 17 h 40"/>
                  <a:gd name="T10" fmla="*/ 24 w 40"/>
                  <a:gd name="T11" fmla="*/ 14 h 40"/>
                  <a:gd name="T12" fmla="*/ 20 w 40"/>
                  <a:gd name="T13" fmla="*/ 0 h 40"/>
                  <a:gd name="T14" fmla="*/ 17 w 40"/>
                  <a:gd name="T15" fmla="*/ 14 h 40"/>
                  <a:gd name="T16" fmla="*/ 17 w 40"/>
                  <a:gd name="T17" fmla="*/ 14 h 40"/>
                  <a:gd name="T18" fmla="*/ 17 w 40"/>
                  <a:gd name="T19" fmla="*/ 14 h 40"/>
                  <a:gd name="T20" fmla="*/ 14 w 40"/>
                  <a:gd name="T21" fmla="*/ 17 h 40"/>
                  <a:gd name="T22" fmla="*/ 14 w 40"/>
                  <a:gd name="T23" fmla="*/ 17 h 40"/>
                  <a:gd name="T24" fmla="*/ 14 w 40"/>
                  <a:gd name="T25" fmla="*/ 17 h 40"/>
                  <a:gd name="T26" fmla="*/ 0 w 40"/>
                  <a:gd name="T27" fmla="*/ 20 h 40"/>
                  <a:gd name="T28" fmla="*/ 14 w 40"/>
                  <a:gd name="T29" fmla="*/ 24 h 40"/>
                  <a:gd name="T30" fmla="*/ 17 w 40"/>
                  <a:gd name="T31" fmla="*/ 26 h 40"/>
                  <a:gd name="T32" fmla="*/ 17 w 40"/>
                  <a:gd name="T33" fmla="*/ 26 h 40"/>
                  <a:gd name="T34" fmla="*/ 17 w 40"/>
                  <a:gd name="T35" fmla="*/ 26 h 40"/>
                  <a:gd name="T36" fmla="*/ 20 w 40"/>
                  <a:gd name="T37" fmla="*/ 40 h 40"/>
                  <a:gd name="T38" fmla="*/ 24 w 40"/>
                  <a:gd name="T39" fmla="*/ 26 h 40"/>
                  <a:gd name="T40" fmla="*/ 26 w 40"/>
                  <a:gd name="T41"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6" y="24"/>
                    </a:moveTo>
                    <a:cubicBezTo>
                      <a:pt x="40" y="20"/>
                      <a:pt x="40" y="20"/>
                      <a:pt x="40" y="20"/>
                    </a:cubicBezTo>
                    <a:cubicBezTo>
                      <a:pt x="26" y="17"/>
                      <a:pt x="26" y="17"/>
                      <a:pt x="26" y="17"/>
                    </a:cubicBezTo>
                    <a:cubicBezTo>
                      <a:pt x="26" y="17"/>
                      <a:pt x="26" y="17"/>
                      <a:pt x="26" y="17"/>
                    </a:cubicBezTo>
                    <a:cubicBezTo>
                      <a:pt x="26" y="17"/>
                      <a:pt x="26" y="17"/>
                      <a:pt x="26" y="17"/>
                    </a:cubicBezTo>
                    <a:cubicBezTo>
                      <a:pt x="25" y="16"/>
                      <a:pt x="24" y="15"/>
                      <a:pt x="24" y="14"/>
                    </a:cubicBezTo>
                    <a:cubicBezTo>
                      <a:pt x="20" y="0"/>
                      <a:pt x="20" y="0"/>
                      <a:pt x="20" y="0"/>
                    </a:cubicBezTo>
                    <a:cubicBezTo>
                      <a:pt x="17" y="14"/>
                      <a:pt x="17" y="14"/>
                      <a:pt x="17" y="14"/>
                    </a:cubicBezTo>
                    <a:cubicBezTo>
                      <a:pt x="17" y="14"/>
                      <a:pt x="17" y="14"/>
                      <a:pt x="17" y="14"/>
                    </a:cubicBezTo>
                    <a:cubicBezTo>
                      <a:pt x="17" y="14"/>
                      <a:pt x="17" y="14"/>
                      <a:pt x="17" y="14"/>
                    </a:cubicBezTo>
                    <a:cubicBezTo>
                      <a:pt x="16" y="15"/>
                      <a:pt x="15" y="16"/>
                      <a:pt x="14" y="17"/>
                    </a:cubicBezTo>
                    <a:cubicBezTo>
                      <a:pt x="14" y="17"/>
                      <a:pt x="14" y="17"/>
                      <a:pt x="14" y="17"/>
                    </a:cubicBezTo>
                    <a:cubicBezTo>
                      <a:pt x="14" y="17"/>
                      <a:pt x="14" y="17"/>
                      <a:pt x="14" y="17"/>
                    </a:cubicBezTo>
                    <a:cubicBezTo>
                      <a:pt x="0" y="20"/>
                      <a:pt x="0" y="20"/>
                      <a:pt x="0" y="20"/>
                    </a:cubicBezTo>
                    <a:cubicBezTo>
                      <a:pt x="14" y="24"/>
                      <a:pt x="14" y="24"/>
                      <a:pt x="14" y="24"/>
                    </a:cubicBezTo>
                    <a:cubicBezTo>
                      <a:pt x="15" y="24"/>
                      <a:pt x="16" y="25"/>
                      <a:pt x="17" y="26"/>
                    </a:cubicBezTo>
                    <a:cubicBezTo>
                      <a:pt x="17" y="26"/>
                      <a:pt x="17" y="26"/>
                      <a:pt x="17" y="26"/>
                    </a:cubicBezTo>
                    <a:cubicBezTo>
                      <a:pt x="17" y="26"/>
                      <a:pt x="17" y="26"/>
                      <a:pt x="17" y="26"/>
                    </a:cubicBezTo>
                    <a:cubicBezTo>
                      <a:pt x="20" y="40"/>
                      <a:pt x="20" y="40"/>
                      <a:pt x="20" y="40"/>
                    </a:cubicBezTo>
                    <a:cubicBezTo>
                      <a:pt x="24" y="26"/>
                      <a:pt x="24" y="26"/>
                      <a:pt x="24" y="26"/>
                    </a:cubicBezTo>
                    <a:cubicBezTo>
                      <a:pt x="24" y="25"/>
                      <a:pt x="25" y="24"/>
                      <a:pt x="26" y="24"/>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9" name="Freeform 157"/>
              <p:cNvSpPr/>
              <p:nvPr/>
            </p:nvSpPr>
            <p:spPr bwMode="auto">
              <a:xfrm>
                <a:off x="5876926" y="842963"/>
                <a:ext cx="119063" cy="120650"/>
              </a:xfrm>
              <a:custGeom>
                <a:avLst/>
                <a:gdLst>
                  <a:gd name="T0" fmla="*/ 26 w 40"/>
                  <a:gd name="T1" fmla="*/ 24 h 40"/>
                  <a:gd name="T2" fmla="*/ 40 w 40"/>
                  <a:gd name="T3" fmla="*/ 20 h 40"/>
                  <a:gd name="T4" fmla="*/ 26 w 40"/>
                  <a:gd name="T5" fmla="*/ 17 h 40"/>
                  <a:gd name="T6" fmla="*/ 26 w 40"/>
                  <a:gd name="T7" fmla="*/ 17 h 40"/>
                  <a:gd name="T8" fmla="*/ 26 w 40"/>
                  <a:gd name="T9" fmla="*/ 17 h 40"/>
                  <a:gd name="T10" fmla="*/ 24 w 40"/>
                  <a:gd name="T11" fmla="*/ 14 h 40"/>
                  <a:gd name="T12" fmla="*/ 20 w 40"/>
                  <a:gd name="T13" fmla="*/ 0 h 40"/>
                  <a:gd name="T14" fmla="*/ 17 w 40"/>
                  <a:gd name="T15" fmla="*/ 14 h 40"/>
                  <a:gd name="T16" fmla="*/ 17 w 40"/>
                  <a:gd name="T17" fmla="*/ 14 h 40"/>
                  <a:gd name="T18" fmla="*/ 17 w 40"/>
                  <a:gd name="T19" fmla="*/ 14 h 40"/>
                  <a:gd name="T20" fmla="*/ 14 w 40"/>
                  <a:gd name="T21" fmla="*/ 17 h 40"/>
                  <a:gd name="T22" fmla="*/ 14 w 40"/>
                  <a:gd name="T23" fmla="*/ 17 h 40"/>
                  <a:gd name="T24" fmla="*/ 14 w 40"/>
                  <a:gd name="T25" fmla="*/ 17 h 40"/>
                  <a:gd name="T26" fmla="*/ 0 w 40"/>
                  <a:gd name="T27" fmla="*/ 20 h 40"/>
                  <a:gd name="T28" fmla="*/ 14 w 40"/>
                  <a:gd name="T29" fmla="*/ 24 h 40"/>
                  <a:gd name="T30" fmla="*/ 17 w 40"/>
                  <a:gd name="T31" fmla="*/ 26 h 40"/>
                  <a:gd name="T32" fmla="*/ 17 w 40"/>
                  <a:gd name="T33" fmla="*/ 26 h 40"/>
                  <a:gd name="T34" fmla="*/ 17 w 40"/>
                  <a:gd name="T35" fmla="*/ 26 h 40"/>
                  <a:gd name="T36" fmla="*/ 20 w 40"/>
                  <a:gd name="T37" fmla="*/ 40 h 40"/>
                  <a:gd name="T38" fmla="*/ 24 w 40"/>
                  <a:gd name="T39" fmla="*/ 26 h 40"/>
                  <a:gd name="T40" fmla="*/ 26 w 40"/>
                  <a:gd name="T41"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6" y="24"/>
                    </a:moveTo>
                    <a:cubicBezTo>
                      <a:pt x="40" y="20"/>
                      <a:pt x="40" y="20"/>
                      <a:pt x="40" y="20"/>
                    </a:cubicBezTo>
                    <a:cubicBezTo>
                      <a:pt x="26" y="17"/>
                      <a:pt x="26" y="17"/>
                      <a:pt x="26" y="17"/>
                    </a:cubicBezTo>
                    <a:cubicBezTo>
                      <a:pt x="26" y="17"/>
                      <a:pt x="26" y="17"/>
                      <a:pt x="26" y="17"/>
                    </a:cubicBezTo>
                    <a:cubicBezTo>
                      <a:pt x="26" y="17"/>
                      <a:pt x="26" y="17"/>
                      <a:pt x="26" y="17"/>
                    </a:cubicBezTo>
                    <a:cubicBezTo>
                      <a:pt x="25" y="16"/>
                      <a:pt x="24" y="15"/>
                      <a:pt x="24" y="14"/>
                    </a:cubicBezTo>
                    <a:cubicBezTo>
                      <a:pt x="20" y="0"/>
                      <a:pt x="20" y="0"/>
                      <a:pt x="20" y="0"/>
                    </a:cubicBezTo>
                    <a:cubicBezTo>
                      <a:pt x="17" y="14"/>
                      <a:pt x="17" y="14"/>
                      <a:pt x="17" y="14"/>
                    </a:cubicBezTo>
                    <a:cubicBezTo>
                      <a:pt x="17" y="14"/>
                      <a:pt x="17" y="14"/>
                      <a:pt x="17" y="14"/>
                    </a:cubicBezTo>
                    <a:cubicBezTo>
                      <a:pt x="17" y="14"/>
                      <a:pt x="17" y="14"/>
                      <a:pt x="17" y="14"/>
                    </a:cubicBezTo>
                    <a:cubicBezTo>
                      <a:pt x="16" y="15"/>
                      <a:pt x="15" y="16"/>
                      <a:pt x="14" y="17"/>
                    </a:cubicBezTo>
                    <a:cubicBezTo>
                      <a:pt x="14" y="17"/>
                      <a:pt x="14" y="17"/>
                      <a:pt x="14" y="17"/>
                    </a:cubicBezTo>
                    <a:cubicBezTo>
                      <a:pt x="14" y="17"/>
                      <a:pt x="14" y="17"/>
                      <a:pt x="14" y="17"/>
                    </a:cubicBezTo>
                    <a:cubicBezTo>
                      <a:pt x="0" y="20"/>
                      <a:pt x="0" y="20"/>
                      <a:pt x="0" y="20"/>
                    </a:cubicBezTo>
                    <a:cubicBezTo>
                      <a:pt x="14" y="24"/>
                      <a:pt x="14" y="24"/>
                      <a:pt x="14" y="24"/>
                    </a:cubicBezTo>
                    <a:cubicBezTo>
                      <a:pt x="15" y="24"/>
                      <a:pt x="16" y="25"/>
                      <a:pt x="17" y="26"/>
                    </a:cubicBezTo>
                    <a:cubicBezTo>
                      <a:pt x="17" y="26"/>
                      <a:pt x="17" y="26"/>
                      <a:pt x="17" y="26"/>
                    </a:cubicBezTo>
                    <a:cubicBezTo>
                      <a:pt x="17" y="26"/>
                      <a:pt x="17" y="26"/>
                      <a:pt x="17" y="26"/>
                    </a:cubicBezTo>
                    <a:cubicBezTo>
                      <a:pt x="20" y="40"/>
                      <a:pt x="20" y="40"/>
                      <a:pt x="20" y="40"/>
                    </a:cubicBezTo>
                    <a:cubicBezTo>
                      <a:pt x="24" y="26"/>
                      <a:pt x="24" y="26"/>
                      <a:pt x="24" y="26"/>
                    </a:cubicBezTo>
                    <a:cubicBezTo>
                      <a:pt x="24" y="25"/>
                      <a:pt x="25" y="24"/>
                      <a:pt x="26" y="24"/>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0" name="Freeform 158"/>
              <p:cNvSpPr/>
              <p:nvPr/>
            </p:nvSpPr>
            <p:spPr bwMode="auto">
              <a:xfrm>
                <a:off x="7515226" y="1700213"/>
                <a:ext cx="119063" cy="120650"/>
              </a:xfrm>
              <a:custGeom>
                <a:avLst/>
                <a:gdLst>
                  <a:gd name="T0" fmla="*/ 26 w 40"/>
                  <a:gd name="T1" fmla="*/ 23 h 40"/>
                  <a:gd name="T2" fmla="*/ 40 w 40"/>
                  <a:gd name="T3" fmla="*/ 20 h 40"/>
                  <a:gd name="T4" fmla="*/ 26 w 40"/>
                  <a:gd name="T5" fmla="*/ 16 h 40"/>
                  <a:gd name="T6" fmla="*/ 26 w 40"/>
                  <a:gd name="T7" fmla="*/ 16 h 40"/>
                  <a:gd name="T8" fmla="*/ 26 w 40"/>
                  <a:gd name="T9" fmla="*/ 16 h 40"/>
                  <a:gd name="T10" fmla="*/ 24 w 40"/>
                  <a:gd name="T11" fmla="*/ 14 h 40"/>
                  <a:gd name="T12" fmla="*/ 20 w 40"/>
                  <a:gd name="T13" fmla="*/ 0 h 40"/>
                  <a:gd name="T14" fmla="*/ 17 w 40"/>
                  <a:gd name="T15" fmla="*/ 14 h 40"/>
                  <a:gd name="T16" fmla="*/ 17 w 40"/>
                  <a:gd name="T17" fmla="*/ 14 h 40"/>
                  <a:gd name="T18" fmla="*/ 17 w 40"/>
                  <a:gd name="T19" fmla="*/ 14 h 40"/>
                  <a:gd name="T20" fmla="*/ 14 w 40"/>
                  <a:gd name="T21" fmla="*/ 16 h 40"/>
                  <a:gd name="T22" fmla="*/ 14 w 40"/>
                  <a:gd name="T23" fmla="*/ 16 h 40"/>
                  <a:gd name="T24" fmla="*/ 14 w 40"/>
                  <a:gd name="T25" fmla="*/ 16 h 40"/>
                  <a:gd name="T26" fmla="*/ 0 w 40"/>
                  <a:gd name="T27" fmla="*/ 20 h 40"/>
                  <a:gd name="T28" fmla="*/ 14 w 40"/>
                  <a:gd name="T29" fmla="*/ 23 h 40"/>
                  <a:gd name="T30" fmla="*/ 17 w 40"/>
                  <a:gd name="T31" fmla="*/ 26 h 40"/>
                  <a:gd name="T32" fmla="*/ 17 w 40"/>
                  <a:gd name="T33" fmla="*/ 26 h 40"/>
                  <a:gd name="T34" fmla="*/ 17 w 40"/>
                  <a:gd name="T35" fmla="*/ 26 h 40"/>
                  <a:gd name="T36" fmla="*/ 20 w 40"/>
                  <a:gd name="T37" fmla="*/ 40 h 40"/>
                  <a:gd name="T38" fmla="*/ 24 w 40"/>
                  <a:gd name="T39" fmla="*/ 26 h 40"/>
                  <a:gd name="T40" fmla="*/ 26 w 40"/>
                  <a:gd name="T41" fmla="*/ 2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6" y="23"/>
                    </a:moveTo>
                    <a:cubicBezTo>
                      <a:pt x="40" y="20"/>
                      <a:pt x="40" y="20"/>
                      <a:pt x="40" y="20"/>
                    </a:cubicBezTo>
                    <a:cubicBezTo>
                      <a:pt x="26" y="16"/>
                      <a:pt x="26" y="16"/>
                      <a:pt x="26" y="16"/>
                    </a:cubicBezTo>
                    <a:cubicBezTo>
                      <a:pt x="26" y="16"/>
                      <a:pt x="26" y="16"/>
                      <a:pt x="26" y="16"/>
                    </a:cubicBezTo>
                    <a:cubicBezTo>
                      <a:pt x="26" y="16"/>
                      <a:pt x="26" y="16"/>
                      <a:pt x="26" y="16"/>
                    </a:cubicBezTo>
                    <a:cubicBezTo>
                      <a:pt x="25" y="16"/>
                      <a:pt x="24" y="15"/>
                      <a:pt x="24" y="14"/>
                    </a:cubicBezTo>
                    <a:cubicBezTo>
                      <a:pt x="20" y="0"/>
                      <a:pt x="20" y="0"/>
                      <a:pt x="20" y="0"/>
                    </a:cubicBezTo>
                    <a:cubicBezTo>
                      <a:pt x="17" y="14"/>
                      <a:pt x="17" y="14"/>
                      <a:pt x="17" y="14"/>
                    </a:cubicBezTo>
                    <a:cubicBezTo>
                      <a:pt x="17" y="14"/>
                      <a:pt x="17" y="14"/>
                      <a:pt x="17" y="14"/>
                    </a:cubicBezTo>
                    <a:cubicBezTo>
                      <a:pt x="17" y="14"/>
                      <a:pt x="17" y="14"/>
                      <a:pt x="17" y="14"/>
                    </a:cubicBezTo>
                    <a:cubicBezTo>
                      <a:pt x="16" y="15"/>
                      <a:pt x="15" y="16"/>
                      <a:pt x="14" y="16"/>
                    </a:cubicBezTo>
                    <a:cubicBezTo>
                      <a:pt x="14" y="16"/>
                      <a:pt x="14" y="16"/>
                      <a:pt x="14" y="16"/>
                    </a:cubicBezTo>
                    <a:cubicBezTo>
                      <a:pt x="14" y="16"/>
                      <a:pt x="14" y="16"/>
                      <a:pt x="14" y="16"/>
                    </a:cubicBezTo>
                    <a:cubicBezTo>
                      <a:pt x="0" y="20"/>
                      <a:pt x="0" y="20"/>
                      <a:pt x="0" y="20"/>
                    </a:cubicBezTo>
                    <a:cubicBezTo>
                      <a:pt x="14" y="23"/>
                      <a:pt x="14" y="23"/>
                      <a:pt x="14" y="23"/>
                    </a:cubicBezTo>
                    <a:cubicBezTo>
                      <a:pt x="15" y="24"/>
                      <a:pt x="16" y="25"/>
                      <a:pt x="17" y="26"/>
                    </a:cubicBezTo>
                    <a:cubicBezTo>
                      <a:pt x="17" y="26"/>
                      <a:pt x="17" y="26"/>
                      <a:pt x="17" y="26"/>
                    </a:cubicBezTo>
                    <a:cubicBezTo>
                      <a:pt x="17" y="26"/>
                      <a:pt x="17" y="26"/>
                      <a:pt x="17" y="26"/>
                    </a:cubicBezTo>
                    <a:cubicBezTo>
                      <a:pt x="20" y="40"/>
                      <a:pt x="20" y="40"/>
                      <a:pt x="20" y="40"/>
                    </a:cubicBezTo>
                    <a:cubicBezTo>
                      <a:pt x="24" y="26"/>
                      <a:pt x="24" y="26"/>
                      <a:pt x="24" y="26"/>
                    </a:cubicBezTo>
                    <a:cubicBezTo>
                      <a:pt x="24" y="25"/>
                      <a:pt x="25" y="24"/>
                      <a:pt x="26" y="23"/>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28" name="组合 227"/>
            <p:cNvGrpSpPr/>
            <p:nvPr/>
          </p:nvGrpSpPr>
          <p:grpSpPr>
            <a:xfrm>
              <a:off x="2449513" y="2047875"/>
              <a:ext cx="803275" cy="1236663"/>
              <a:chOff x="2449513" y="2047875"/>
              <a:chExt cx="803275" cy="1236663"/>
            </a:xfrm>
          </p:grpSpPr>
          <p:sp>
            <p:nvSpPr>
              <p:cNvPr id="191" name="Freeform 159"/>
              <p:cNvSpPr/>
              <p:nvPr/>
            </p:nvSpPr>
            <p:spPr bwMode="auto">
              <a:xfrm>
                <a:off x="2462213" y="2447925"/>
                <a:ext cx="777875" cy="812800"/>
              </a:xfrm>
              <a:custGeom>
                <a:avLst/>
                <a:gdLst>
                  <a:gd name="T0" fmla="*/ 253 w 261"/>
                  <a:gd name="T1" fmla="*/ 239 h 272"/>
                  <a:gd name="T2" fmla="*/ 183 w 261"/>
                  <a:gd name="T3" fmla="*/ 119 h 272"/>
                  <a:gd name="T4" fmla="*/ 183 w 261"/>
                  <a:gd name="T5" fmla="*/ 33 h 272"/>
                  <a:gd name="T6" fmla="*/ 200 w 261"/>
                  <a:gd name="T7" fmla="*/ 33 h 272"/>
                  <a:gd name="T8" fmla="*/ 215 w 261"/>
                  <a:gd name="T9" fmla="*/ 19 h 272"/>
                  <a:gd name="T10" fmla="*/ 215 w 261"/>
                  <a:gd name="T11" fmla="*/ 15 h 272"/>
                  <a:gd name="T12" fmla="*/ 200 w 261"/>
                  <a:gd name="T13" fmla="*/ 0 h 272"/>
                  <a:gd name="T14" fmla="*/ 61 w 261"/>
                  <a:gd name="T15" fmla="*/ 0 h 272"/>
                  <a:gd name="T16" fmla="*/ 46 w 261"/>
                  <a:gd name="T17" fmla="*/ 15 h 272"/>
                  <a:gd name="T18" fmla="*/ 46 w 261"/>
                  <a:gd name="T19" fmla="*/ 19 h 272"/>
                  <a:gd name="T20" fmla="*/ 61 w 261"/>
                  <a:gd name="T21" fmla="*/ 33 h 272"/>
                  <a:gd name="T22" fmla="*/ 78 w 261"/>
                  <a:gd name="T23" fmla="*/ 33 h 272"/>
                  <a:gd name="T24" fmla="*/ 78 w 261"/>
                  <a:gd name="T25" fmla="*/ 119 h 272"/>
                  <a:gd name="T26" fmla="*/ 9 w 261"/>
                  <a:gd name="T27" fmla="*/ 239 h 272"/>
                  <a:gd name="T28" fmla="*/ 28 w 261"/>
                  <a:gd name="T29" fmla="*/ 272 h 272"/>
                  <a:gd name="T30" fmla="*/ 234 w 261"/>
                  <a:gd name="T31" fmla="*/ 272 h 272"/>
                  <a:gd name="T32" fmla="*/ 253 w 261"/>
                  <a:gd name="T33" fmla="*/ 239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272">
                    <a:moveTo>
                      <a:pt x="253" y="239"/>
                    </a:moveTo>
                    <a:cubicBezTo>
                      <a:pt x="183" y="119"/>
                      <a:pt x="183" y="119"/>
                      <a:pt x="183" y="119"/>
                    </a:cubicBezTo>
                    <a:cubicBezTo>
                      <a:pt x="183" y="33"/>
                      <a:pt x="183" y="33"/>
                      <a:pt x="183" y="33"/>
                    </a:cubicBezTo>
                    <a:cubicBezTo>
                      <a:pt x="200" y="33"/>
                      <a:pt x="200" y="33"/>
                      <a:pt x="200" y="33"/>
                    </a:cubicBezTo>
                    <a:cubicBezTo>
                      <a:pt x="209" y="33"/>
                      <a:pt x="215" y="27"/>
                      <a:pt x="215" y="19"/>
                    </a:cubicBezTo>
                    <a:cubicBezTo>
                      <a:pt x="215" y="15"/>
                      <a:pt x="215" y="15"/>
                      <a:pt x="215" y="15"/>
                    </a:cubicBezTo>
                    <a:cubicBezTo>
                      <a:pt x="215" y="7"/>
                      <a:pt x="209" y="0"/>
                      <a:pt x="200" y="0"/>
                    </a:cubicBezTo>
                    <a:cubicBezTo>
                      <a:pt x="61" y="0"/>
                      <a:pt x="61" y="0"/>
                      <a:pt x="61" y="0"/>
                    </a:cubicBezTo>
                    <a:cubicBezTo>
                      <a:pt x="53" y="0"/>
                      <a:pt x="46" y="7"/>
                      <a:pt x="46" y="15"/>
                    </a:cubicBezTo>
                    <a:cubicBezTo>
                      <a:pt x="46" y="19"/>
                      <a:pt x="46" y="19"/>
                      <a:pt x="46" y="19"/>
                    </a:cubicBezTo>
                    <a:cubicBezTo>
                      <a:pt x="46" y="27"/>
                      <a:pt x="53" y="33"/>
                      <a:pt x="61" y="33"/>
                    </a:cubicBezTo>
                    <a:cubicBezTo>
                      <a:pt x="78" y="33"/>
                      <a:pt x="78" y="33"/>
                      <a:pt x="78" y="33"/>
                    </a:cubicBezTo>
                    <a:cubicBezTo>
                      <a:pt x="78" y="119"/>
                      <a:pt x="78" y="119"/>
                      <a:pt x="78" y="119"/>
                    </a:cubicBezTo>
                    <a:cubicBezTo>
                      <a:pt x="9" y="239"/>
                      <a:pt x="9" y="239"/>
                      <a:pt x="9" y="239"/>
                    </a:cubicBezTo>
                    <a:cubicBezTo>
                      <a:pt x="0" y="254"/>
                      <a:pt x="11" y="272"/>
                      <a:pt x="28" y="272"/>
                    </a:cubicBezTo>
                    <a:cubicBezTo>
                      <a:pt x="234" y="272"/>
                      <a:pt x="234" y="272"/>
                      <a:pt x="234" y="272"/>
                    </a:cubicBezTo>
                    <a:cubicBezTo>
                      <a:pt x="250" y="272"/>
                      <a:pt x="261" y="254"/>
                      <a:pt x="253" y="239"/>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2" name="Freeform 160"/>
              <p:cNvSpPr>
                <a:spLocks noEditPoints="1"/>
              </p:cNvSpPr>
              <p:nvPr/>
            </p:nvSpPr>
            <p:spPr bwMode="auto">
              <a:xfrm>
                <a:off x="2449513" y="2424113"/>
                <a:ext cx="803275" cy="860425"/>
              </a:xfrm>
              <a:custGeom>
                <a:avLst/>
                <a:gdLst>
                  <a:gd name="T0" fmla="*/ 263 w 269"/>
                  <a:gd name="T1" fmla="*/ 243 h 288"/>
                  <a:gd name="T2" fmla="*/ 195 w 269"/>
                  <a:gd name="T3" fmla="*/ 125 h 288"/>
                  <a:gd name="T4" fmla="*/ 195 w 269"/>
                  <a:gd name="T5" fmla="*/ 49 h 288"/>
                  <a:gd name="T6" fmla="*/ 204 w 269"/>
                  <a:gd name="T7" fmla="*/ 49 h 288"/>
                  <a:gd name="T8" fmla="*/ 227 w 269"/>
                  <a:gd name="T9" fmla="*/ 27 h 288"/>
                  <a:gd name="T10" fmla="*/ 227 w 269"/>
                  <a:gd name="T11" fmla="*/ 23 h 288"/>
                  <a:gd name="T12" fmla="*/ 204 w 269"/>
                  <a:gd name="T13" fmla="*/ 0 h 288"/>
                  <a:gd name="T14" fmla="*/ 65 w 269"/>
                  <a:gd name="T15" fmla="*/ 0 h 288"/>
                  <a:gd name="T16" fmla="*/ 42 w 269"/>
                  <a:gd name="T17" fmla="*/ 23 h 288"/>
                  <a:gd name="T18" fmla="*/ 42 w 269"/>
                  <a:gd name="T19" fmla="*/ 27 h 288"/>
                  <a:gd name="T20" fmla="*/ 65 w 269"/>
                  <a:gd name="T21" fmla="*/ 49 h 288"/>
                  <a:gd name="T22" fmla="*/ 74 w 269"/>
                  <a:gd name="T23" fmla="*/ 49 h 288"/>
                  <a:gd name="T24" fmla="*/ 74 w 269"/>
                  <a:gd name="T25" fmla="*/ 125 h 288"/>
                  <a:gd name="T26" fmla="*/ 6 w 269"/>
                  <a:gd name="T27" fmla="*/ 243 h 288"/>
                  <a:gd name="T28" fmla="*/ 6 w 269"/>
                  <a:gd name="T29" fmla="*/ 273 h 288"/>
                  <a:gd name="T30" fmla="*/ 32 w 269"/>
                  <a:gd name="T31" fmla="*/ 288 h 288"/>
                  <a:gd name="T32" fmla="*/ 238 w 269"/>
                  <a:gd name="T33" fmla="*/ 288 h 288"/>
                  <a:gd name="T34" fmla="*/ 263 w 269"/>
                  <a:gd name="T35" fmla="*/ 273 h 288"/>
                  <a:gd name="T36" fmla="*/ 263 w 269"/>
                  <a:gd name="T37" fmla="*/ 243 h 288"/>
                  <a:gd name="T38" fmla="*/ 238 w 269"/>
                  <a:gd name="T39" fmla="*/ 280 h 288"/>
                  <a:gd name="T40" fmla="*/ 32 w 269"/>
                  <a:gd name="T41" fmla="*/ 280 h 288"/>
                  <a:gd name="T42" fmla="*/ 13 w 269"/>
                  <a:gd name="T43" fmla="*/ 247 h 288"/>
                  <a:gd name="T44" fmla="*/ 82 w 269"/>
                  <a:gd name="T45" fmla="*/ 127 h 288"/>
                  <a:gd name="T46" fmla="*/ 82 w 269"/>
                  <a:gd name="T47" fmla="*/ 41 h 288"/>
                  <a:gd name="T48" fmla="*/ 65 w 269"/>
                  <a:gd name="T49" fmla="*/ 41 h 288"/>
                  <a:gd name="T50" fmla="*/ 50 w 269"/>
                  <a:gd name="T51" fmla="*/ 27 h 288"/>
                  <a:gd name="T52" fmla="*/ 50 w 269"/>
                  <a:gd name="T53" fmla="*/ 23 h 288"/>
                  <a:gd name="T54" fmla="*/ 65 w 269"/>
                  <a:gd name="T55" fmla="*/ 8 h 288"/>
                  <a:gd name="T56" fmla="*/ 204 w 269"/>
                  <a:gd name="T57" fmla="*/ 8 h 288"/>
                  <a:gd name="T58" fmla="*/ 219 w 269"/>
                  <a:gd name="T59" fmla="*/ 23 h 288"/>
                  <a:gd name="T60" fmla="*/ 219 w 269"/>
                  <a:gd name="T61" fmla="*/ 27 h 288"/>
                  <a:gd name="T62" fmla="*/ 204 w 269"/>
                  <a:gd name="T63" fmla="*/ 41 h 288"/>
                  <a:gd name="T64" fmla="*/ 187 w 269"/>
                  <a:gd name="T65" fmla="*/ 41 h 288"/>
                  <a:gd name="T66" fmla="*/ 187 w 269"/>
                  <a:gd name="T67" fmla="*/ 127 h 288"/>
                  <a:gd name="T68" fmla="*/ 257 w 269"/>
                  <a:gd name="T69" fmla="*/ 247 h 288"/>
                  <a:gd name="T70" fmla="*/ 238 w 269"/>
                  <a:gd name="T71" fmla="*/ 28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9" h="288">
                    <a:moveTo>
                      <a:pt x="263" y="243"/>
                    </a:moveTo>
                    <a:cubicBezTo>
                      <a:pt x="195" y="125"/>
                      <a:pt x="195" y="125"/>
                      <a:pt x="195" y="125"/>
                    </a:cubicBezTo>
                    <a:cubicBezTo>
                      <a:pt x="195" y="49"/>
                      <a:pt x="195" y="49"/>
                      <a:pt x="195" y="49"/>
                    </a:cubicBezTo>
                    <a:cubicBezTo>
                      <a:pt x="204" y="49"/>
                      <a:pt x="204" y="49"/>
                      <a:pt x="204" y="49"/>
                    </a:cubicBezTo>
                    <a:cubicBezTo>
                      <a:pt x="217" y="49"/>
                      <a:pt x="227" y="39"/>
                      <a:pt x="227" y="27"/>
                    </a:cubicBezTo>
                    <a:cubicBezTo>
                      <a:pt x="227" y="23"/>
                      <a:pt x="227" y="23"/>
                      <a:pt x="227" y="23"/>
                    </a:cubicBezTo>
                    <a:cubicBezTo>
                      <a:pt x="227" y="10"/>
                      <a:pt x="217" y="0"/>
                      <a:pt x="204" y="0"/>
                    </a:cubicBezTo>
                    <a:cubicBezTo>
                      <a:pt x="65" y="0"/>
                      <a:pt x="65" y="0"/>
                      <a:pt x="65" y="0"/>
                    </a:cubicBezTo>
                    <a:cubicBezTo>
                      <a:pt x="52" y="0"/>
                      <a:pt x="42" y="10"/>
                      <a:pt x="42" y="23"/>
                    </a:cubicBezTo>
                    <a:cubicBezTo>
                      <a:pt x="42" y="27"/>
                      <a:pt x="42" y="27"/>
                      <a:pt x="42" y="27"/>
                    </a:cubicBezTo>
                    <a:cubicBezTo>
                      <a:pt x="42" y="39"/>
                      <a:pt x="52" y="49"/>
                      <a:pt x="65" y="49"/>
                    </a:cubicBezTo>
                    <a:cubicBezTo>
                      <a:pt x="74" y="49"/>
                      <a:pt x="74" y="49"/>
                      <a:pt x="74" y="49"/>
                    </a:cubicBezTo>
                    <a:cubicBezTo>
                      <a:pt x="74" y="125"/>
                      <a:pt x="74" y="125"/>
                      <a:pt x="74" y="125"/>
                    </a:cubicBezTo>
                    <a:cubicBezTo>
                      <a:pt x="6" y="243"/>
                      <a:pt x="6" y="243"/>
                      <a:pt x="6" y="243"/>
                    </a:cubicBezTo>
                    <a:cubicBezTo>
                      <a:pt x="0" y="252"/>
                      <a:pt x="0" y="264"/>
                      <a:pt x="6" y="273"/>
                    </a:cubicBezTo>
                    <a:cubicBezTo>
                      <a:pt x="11" y="282"/>
                      <a:pt x="21" y="288"/>
                      <a:pt x="32" y="288"/>
                    </a:cubicBezTo>
                    <a:cubicBezTo>
                      <a:pt x="238" y="288"/>
                      <a:pt x="238" y="288"/>
                      <a:pt x="238" y="288"/>
                    </a:cubicBezTo>
                    <a:cubicBezTo>
                      <a:pt x="248" y="288"/>
                      <a:pt x="258" y="282"/>
                      <a:pt x="263" y="273"/>
                    </a:cubicBezTo>
                    <a:cubicBezTo>
                      <a:pt x="269" y="264"/>
                      <a:pt x="269" y="252"/>
                      <a:pt x="263" y="243"/>
                    </a:cubicBezTo>
                    <a:close/>
                    <a:moveTo>
                      <a:pt x="238" y="280"/>
                    </a:moveTo>
                    <a:cubicBezTo>
                      <a:pt x="32" y="280"/>
                      <a:pt x="32" y="280"/>
                      <a:pt x="32" y="280"/>
                    </a:cubicBezTo>
                    <a:cubicBezTo>
                      <a:pt x="15" y="280"/>
                      <a:pt x="4" y="262"/>
                      <a:pt x="13" y="247"/>
                    </a:cubicBezTo>
                    <a:cubicBezTo>
                      <a:pt x="82" y="127"/>
                      <a:pt x="82" y="127"/>
                      <a:pt x="82" y="127"/>
                    </a:cubicBezTo>
                    <a:cubicBezTo>
                      <a:pt x="82" y="41"/>
                      <a:pt x="82" y="41"/>
                      <a:pt x="82" y="41"/>
                    </a:cubicBezTo>
                    <a:cubicBezTo>
                      <a:pt x="65" y="41"/>
                      <a:pt x="65" y="41"/>
                      <a:pt x="65" y="41"/>
                    </a:cubicBezTo>
                    <a:cubicBezTo>
                      <a:pt x="57" y="41"/>
                      <a:pt x="50" y="35"/>
                      <a:pt x="50" y="27"/>
                    </a:cubicBezTo>
                    <a:cubicBezTo>
                      <a:pt x="50" y="23"/>
                      <a:pt x="50" y="23"/>
                      <a:pt x="50" y="23"/>
                    </a:cubicBezTo>
                    <a:cubicBezTo>
                      <a:pt x="50" y="15"/>
                      <a:pt x="57" y="8"/>
                      <a:pt x="65" y="8"/>
                    </a:cubicBezTo>
                    <a:cubicBezTo>
                      <a:pt x="204" y="8"/>
                      <a:pt x="204" y="8"/>
                      <a:pt x="204" y="8"/>
                    </a:cubicBezTo>
                    <a:cubicBezTo>
                      <a:pt x="213" y="8"/>
                      <a:pt x="219" y="15"/>
                      <a:pt x="219" y="23"/>
                    </a:cubicBezTo>
                    <a:cubicBezTo>
                      <a:pt x="219" y="27"/>
                      <a:pt x="219" y="27"/>
                      <a:pt x="219" y="27"/>
                    </a:cubicBezTo>
                    <a:cubicBezTo>
                      <a:pt x="219" y="35"/>
                      <a:pt x="213" y="41"/>
                      <a:pt x="204" y="41"/>
                    </a:cubicBezTo>
                    <a:cubicBezTo>
                      <a:pt x="187" y="41"/>
                      <a:pt x="187" y="41"/>
                      <a:pt x="187" y="41"/>
                    </a:cubicBezTo>
                    <a:cubicBezTo>
                      <a:pt x="187" y="127"/>
                      <a:pt x="187" y="127"/>
                      <a:pt x="187" y="127"/>
                    </a:cubicBezTo>
                    <a:cubicBezTo>
                      <a:pt x="257" y="247"/>
                      <a:pt x="257" y="247"/>
                      <a:pt x="257" y="247"/>
                    </a:cubicBezTo>
                    <a:cubicBezTo>
                      <a:pt x="265" y="262"/>
                      <a:pt x="254" y="280"/>
                      <a:pt x="238" y="28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3" name="Freeform 161"/>
              <p:cNvSpPr/>
              <p:nvPr/>
            </p:nvSpPr>
            <p:spPr bwMode="auto">
              <a:xfrm>
                <a:off x="2462213" y="2895600"/>
                <a:ext cx="777875" cy="365125"/>
              </a:xfrm>
              <a:custGeom>
                <a:avLst/>
                <a:gdLst>
                  <a:gd name="T0" fmla="*/ 201 w 261"/>
                  <a:gd name="T1" fmla="*/ 0 h 122"/>
                  <a:gd name="T2" fmla="*/ 104 w 261"/>
                  <a:gd name="T3" fmla="*/ 32 h 122"/>
                  <a:gd name="T4" fmla="*/ 39 w 261"/>
                  <a:gd name="T5" fmla="*/ 36 h 122"/>
                  <a:gd name="T6" fmla="*/ 9 w 261"/>
                  <a:gd name="T7" fmla="*/ 89 h 122"/>
                  <a:gd name="T8" fmla="*/ 28 w 261"/>
                  <a:gd name="T9" fmla="*/ 122 h 122"/>
                  <a:gd name="T10" fmla="*/ 234 w 261"/>
                  <a:gd name="T11" fmla="*/ 122 h 122"/>
                  <a:gd name="T12" fmla="*/ 253 w 261"/>
                  <a:gd name="T13" fmla="*/ 89 h 122"/>
                  <a:gd name="T14" fmla="*/ 201 w 261"/>
                  <a:gd name="T15" fmla="*/ 0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 h="122">
                    <a:moveTo>
                      <a:pt x="201" y="0"/>
                    </a:moveTo>
                    <a:cubicBezTo>
                      <a:pt x="164" y="12"/>
                      <a:pt x="131" y="27"/>
                      <a:pt x="104" y="32"/>
                    </a:cubicBezTo>
                    <a:cubicBezTo>
                      <a:pt x="82" y="36"/>
                      <a:pt x="61" y="38"/>
                      <a:pt x="39" y="36"/>
                    </a:cubicBezTo>
                    <a:cubicBezTo>
                      <a:pt x="9" y="89"/>
                      <a:pt x="9" y="89"/>
                      <a:pt x="9" y="89"/>
                    </a:cubicBezTo>
                    <a:cubicBezTo>
                      <a:pt x="0" y="104"/>
                      <a:pt x="11" y="122"/>
                      <a:pt x="28" y="122"/>
                    </a:cubicBezTo>
                    <a:cubicBezTo>
                      <a:pt x="234" y="122"/>
                      <a:pt x="234" y="122"/>
                      <a:pt x="234" y="122"/>
                    </a:cubicBezTo>
                    <a:cubicBezTo>
                      <a:pt x="250" y="122"/>
                      <a:pt x="261" y="104"/>
                      <a:pt x="253" y="89"/>
                    </a:cubicBezTo>
                    <a:lnTo>
                      <a:pt x="201"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4" name="Freeform 162"/>
              <p:cNvSpPr/>
              <p:nvPr/>
            </p:nvSpPr>
            <p:spPr bwMode="auto">
              <a:xfrm>
                <a:off x="2544763" y="2995613"/>
                <a:ext cx="203200" cy="265112"/>
              </a:xfrm>
              <a:custGeom>
                <a:avLst/>
                <a:gdLst>
                  <a:gd name="T0" fmla="*/ 0 w 68"/>
                  <a:gd name="T1" fmla="*/ 89 h 89"/>
                  <a:gd name="T2" fmla="*/ 33 w 68"/>
                  <a:gd name="T3" fmla="*/ 89 h 89"/>
                  <a:gd name="T4" fmla="*/ 68 w 68"/>
                  <a:gd name="T5" fmla="*/ 0 h 89"/>
                  <a:gd name="T6" fmla="*/ 33 w 68"/>
                  <a:gd name="T7" fmla="*/ 4 h 89"/>
                  <a:gd name="T8" fmla="*/ 0 w 68"/>
                  <a:gd name="T9" fmla="*/ 89 h 89"/>
                </a:gdLst>
                <a:ahLst/>
                <a:cxnLst>
                  <a:cxn ang="0">
                    <a:pos x="T0" y="T1"/>
                  </a:cxn>
                  <a:cxn ang="0">
                    <a:pos x="T2" y="T3"/>
                  </a:cxn>
                  <a:cxn ang="0">
                    <a:pos x="T4" y="T5"/>
                  </a:cxn>
                  <a:cxn ang="0">
                    <a:pos x="T6" y="T7"/>
                  </a:cxn>
                  <a:cxn ang="0">
                    <a:pos x="T8" y="T9"/>
                  </a:cxn>
                </a:cxnLst>
                <a:rect l="0" t="0" r="r" b="b"/>
                <a:pathLst>
                  <a:path w="68" h="89">
                    <a:moveTo>
                      <a:pt x="0" y="89"/>
                    </a:moveTo>
                    <a:cubicBezTo>
                      <a:pt x="33" y="89"/>
                      <a:pt x="33" y="89"/>
                      <a:pt x="33" y="89"/>
                    </a:cubicBezTo>
                    <a:cubicBezTo>
                      <a:pt x="68" y="0"/>
                      <a:pt x="68" y="0"/>
                      <a:pt x="68" y="0"/>
                    </a:cubicBezTo>
                    <a:cubicBezTo>
                      <a:pt x="56" y="2"/>
                      <a:pt x="45" y="3"/>
                      <a:pt x="33" y="4"/>
                    </a:cubicBezTo>
                    <a:lnTo>
                      <a:pt x="0" y="89"/>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5" name="Oval 163"/>
              <p:cNvSpPr>
                <a:spLocks noChangeArrowheads="1"/>
              </p:cNvSpPr>
              <p:nvPr/>
            </p:nvSpPr>
            <p:spPr bwMode="auto">
              <a:xfrm>
                <a:off x="2828926" y="3152775"/>
                <a:ext cx="47625" cy="492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6" name="Oval 164"/>
              <p:cNvSpPr>
                <a:spLocks noChangeArrowheads="1"/>
              </p:cNvSpPr>
              <p:nvPr/>
            </p:nvSpPr>
            <p:spPr bwMode="auto">
              <a:xfrm>
                <a:off x="2960688" y="3027363"/>
                <a:ext cx="88900" cy="873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7" name="Oval 165"/>
              <p:cNvSpPr>
                <a:spLocks noChangeArrowheads="1"/>
              </p:cNvSpPr>
              <p:nvPr/>
            </p:nvSpPr>
            <p:spPr bwMode="auto">
              <a:xfrm>
                <a:off x="2760663" y="2286000"/>
                <a:ext cx="65088" cy="698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8" name="Oval 166"/>
              <p:cNvSpPr>
                <a:spLocks noChangeArrowheads="1"/>
              </p:cNvSpPr>
              <p:nvPr/>
            </p:nvSpPr>
            <p:spPr bwMode="auto">
              <a:xfrm>
                <a:off x="2889251" y="2206625"/>
                <a:ext cx="76200" cy="77787"/>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9" name="Oval 167"/>
              <p:cNvSpPr>
                <a:spLocks noChangeArrowheads="1"/>
              </p:cNvSpPr>
              <p:nvPr/>
            </p:nvSpPr>
            <p:spPr bwMode="auto">
              <a:xfrm>
                <a:off x="2808288" y="2047875"/>
                <a:ext cx="88900" cy="8890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29" name="组合 228"/>
            <p:cNvGrpSpPr/>
            <p:nvPr/>
          </p:nvGrpSpPr>
          <p:grpSpPr>
            <a:xfrm>
              <a:off x="3714751" y="2047875"/>
              <a:ext cx="803275" cy="1236663"/>
              <a:chOff x="3714751" y="2047875"/>
              <a:chExt cx="803275" cy="1236663"/>
            </a:xfrm>
          </p:grpSpPr>
          <p:sp>
            <p:nvSpPr>
              <p:cNvPr id="200" name="Freeform 168"/>
              <p:cNvSpPr/>
              <p:nvPr/>
            </p:nvSpPr>
            <p:spPr bwMode="auto">
              <a:xfrm>
                <a:off x="3727451" y="2447925"/>
                <a:ext cx="779463" cy="812800"/>
              </a:xfrm>
              <a:custGeom>
                <a:avLst/>
                <a:gdLst>
                  <a:gd name="T0" fmla="*/ 253 w 261"/>
                  <a:gd name="T1" fmla="*/ 239 h 272"/>
                  <a:gd name="T2" fmla="*/ 183 w 261"/>
                  <a:gd name="T3" fmla="*/ 119 h 272"/>
                  <a:gd name="T4" fmla="*/ 183 w 261"/>
                  <a:gd name="T5" fmla="*/ 33 h 272"/>
                  <a:gd name="T6" fmla="*/ 200 w 261"/>
                  <a:gd name="T7" fmla="*/ 33 h 272"/>
                  <a:gd name="T8" fmla="*/ 215 w 261"/>
                  <a:gd name="T9" fmla="*/ 19 h 272"/>
                  <a:gd name="T10" fmla="*/ 215 w 261"/>
                  <a:gd name="T11" fmla="*/ 15 h 272"/>
                  <a:gd name="T12" fmla="*/ 200 w 261"/>
                  <a:gd name="T13" fmla="*/ 0 h 272"/>
                  <a:gd name="T14" fmla="*/ 61 w 261"/>
                  <a:gd name="T15" fmla="*/ 0 h 272"/>
                  <a:gd name="T16" fmla="*/ 46 w 261"/>
                  <a:gd name="T17" fmla="*/ 15 h 272"/>
                  <a:gd name="T18" fmla="*/ 46 w 261"/>
                  <a:gd name="T19" fmla="*/ 19 h 272"/>
                  <a:gd name="T20" fmla="*/ 61 w 261"/>
                  <a:gd name="T21" fmla="*/ 33 h 272"/>
                  <a:gd name="T22" fmla="*/ 78 w 261"/>
                  <a:gd name="T23" fmla="*/ 33 h 272"/>
                  <a:gd name="T24" fmla="*/ 78 w 261"/>
                  <a:gd name="T25" fmla="*/ 119 h 272"/>
                  <a:gd name="T26" fmla="*/ 9 w 261"/>
                  <a:gd name="T27" fmla="*/ 239 h 272"/>
                  <a:gd name="T28" fmla="*/ 28 w 261"/>
                  <a:gd name="T29" fmla="*/ 272 h 272"/>
                  <a:gd name="T30" fmla="*/ 234 w 261"/>
                  <a:gd name="T31" fmla="*/ 272 h 272"/>
                  <a:gd name="T32" fmla="*/ 253 w 261"/>
                  <a:gd name="T33" fmla="*/ 239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272">
                    <a:moveTo>
                      <a:pt x="253" y="239"/>
                    </a:moveTo>
                    <a:cubicBezTo>
                      <a:pt x="183" y="119"/>
                      <a:pt x="183" y="119"/>
                      <a:pt x="183" y="119"/>
                    </a:cubicBezTo>
                    <a:cubicBezTo>
                      <a:pt x="183" y="33"/>
                      <a:pt x="183" y="33"/>
                      <a:pt x="183" y="33"/>
                    </a:cubicBezTo>
                    <a:cubicBezTo>
                      <a:pt x="200" y="33"/>
                      <a:pt x="200" y="33"/>
                      <a:pt x="200" y="33"/>
                    </a:cubicBezTo>
                    <a:cubicBezTo>
                      <a:pt x="209" y="33"/>
                      <a:pt x="215" y="27"/>
                      <a:pt x="215" y="19"/>
                    </a:cubicBezTo>
                    <a:cubicBezTo>
                      <a:pt x="215" y="15"/>
                      <a:pt x="215" y="15"/>
                      <a:pt x="215" y="15"/>
                    </a:cubicBezTo>
                    <a:cubicBezTo>
                      <a:pt x="215" y="7"/>
                      <a:pt x="209" y="0"/>
                      <a:pt x="200" y="0"/>
                    </a:cubicBezTo>
                    <a:cubicBezTo>
                      <a:pt x="61" y="0"/>
                      <a:pt x="61" y="0"/>
                      <a:pt x="61" y="0"/>
                    </a:cubicBezTo>
                    <a:cubicBezTo>
                      <a:pt x="53" y="0"/>
                      <a:pt x="46" y="7"/>
                      <a:pt x="46" y="15"/>
                    </a:cubicBezTo>
                    <a:cubicBezTo>
                      <a:pt x="46" y="19"/>
                      <a:pt x="46" y="19"/>
                      <a:pt x="46" y="19"/>
                    </a:cubicBezTo>
                    <a:cubicBezTo>
                      <a:pt x="46" y="27"/>
                      <a:pt x="53" y="33"/>
                      <a:pt x="61" y="33"/>
                    </a:cubicBezTo>
                    <a:cubicBezTo>
                      <a:pt x="78" y="33"/>
                      <a:pt x="78" y="33"/>
                      <a:pt x="78" y="33"/>
                    </a:cubicBezTo>
                    <a:cubicBezTo>
                      <a:pt x="78" y="119"/>
                      <a:pt x="78" y="119"/>
                      <a:pt x="78" y="119"/>
                    </a:cubicBezTo>
                    <a:cubicBezTo>
                      <a:pt x="9" y="239"/>
                      <a:pt x="9" y="239"/>
                      <a:pt x="9" y="239"/>
                    </a:cubicBezTo>
                    <a:cubicBezTo>
                      <a:pt x="0" y="254"/>
                      <a:pt x="11" y="272"/>
                      <a:pt x="28" y="272"/>
                    </a:cubicBezTo>
                    <a:cubicBezTo>
                      <a:pt x="234" y="272"/>
                      <a:pt x="234" y="272"/>
                      <a:pt x="234" y="272"/>
                    </a:cubicBezTo>
                    <a:cubicBezTo>
                      <a:pt x="250" y="272"/>
                      <a:pt x="261" y="254"/>
                      <a:pt x="253" y="239"/>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1" name="Freeform 169"/>
              <p:cNvSpPr>
                <a:spLocks noEditPoints="1"/>
              </p:cNvSpPr>
              <p:nvPr/>
            </p:nvSpPr>
            <p:spPr bwMode="auto">
              <a:xfrm>
                <a:off x="3714751" y="2424113"/>
                <a:ext cx="803275" cy="860425"/>
              </a:xfrm>
              <a:custGeom>
                <a:avLst/>
                <a:gdLst>
                  <a:gd name="T0" fmla="*/ 263 w 269"/>
                  <a:gd name="T1" fmla="*/ 243 h 288"/>
                  <a:gd name="T2" fmla="*/ 195 w 269"/>
                  <a:gd name="T3" fmla="*/ 125 h 288"/>
                  <a:gd name="T4" fmla="*/ 195 w 269"/>
                  <a:gd name="T5" fmla="*/ 49 h 288"/>
                  <a:gd name="T6" fmla="*/ 204 w 269"/>
                  <a:gd name="T7" fmla="*/ 49 h 288"/>
                  <a:gd name="T8" fmla="*/ 227 w 269"/>
                  <a:gd name="T9" fmla="*/ 27 h 288"/>
                  <a:gd name="T10" fmla="*/ 227 w 269"/>
                  <a:gd name="T11" fmla="*/ 23 h 288"/>
                  <a:gd name="T12" fmla="*/ 204 w 269"/>
                  <a:gd name="T13" fmla="*/ 0 h 288"/>
                  <a:gd name="T14" fmla="*/ 65 w 269"/>
                  <a:gd name="T15" fmla="*/ 0 h 288"/>
                  <a:gd name="T16" fmla="*/ 42 w 269"/>
                  <a:gd name="T17" fmla="*/ 23 h 288"/>
                  <a:gd name="T18" fmla="*/ 42 w 269"/>
                  <a:gd name="T19" fmla="*/ 27 h 288"/>
                  <a:gd name="T20" fmla="*/ 65 w 269"/>
                  <a:gd name="T21" fmla="*/ 49 h 288"/>
                  <a:gd name="T22" fmla="*/ 74 w 269"/>
                  <a:gd name="T23" fmla="*/ 49 h 288"/>
                  <a:gd name="T24" fmla="*/ 74 w 269"/>
                  <a:gd name="T25" fmla="*/ 125 h 288"/>
                  <a:gd name="T26" fmla="*/ 6 w 269"/>
                  <a:gd name="T27" fmla="*/ 243 h 288"/>
                  <a:gd name="T28" fmla="*/ 6 w 269"/>
                  <a:gd name="T29" fmla="*/ 273 h 288"/>
                  <a:gd name="T30" fmla="*/ 32 w 269"/>
                  <a:gd name="T31" fmla="*/ 288 h 288"/>
                  <a:gd name="T32" fmla="*/ 238 w 269"/>
                  <a:gd name="T33" fmla="*/ 288 h 288"/>
                  <a:gd name="T34" fmla="*/ 263 w 269"/>
                  <a:gd name="T35" fmla="*/ 273 h 288"/>
                  <a:gd name="T36" fmla="*/ 263 w 269"/>
                  <a:gd name="T37" fmla="*/ 243 h 288"/>
                  <a:gd name="T38" fmla="*/ 238 w 269"/>
                  <a:gd name="T39" fmla="*/ 280 h 288"/>
                  <a:gd name="T40" fmla="*/ 32 w 269"/>
                  <a:gd name="T41" fmla="*/ 280 h 288"/>
                  <a:gd name="T42" fmla="*/ 13 w 269"/>
                  <a:gd name="T43" fmla="*/ 247 h 288"/>
                  <a:gd name="T44" fmla="*/ 82 w 269"/>
                  <a:gd name="T45" fmla="*/ 127 h 288"/>
                  <a:gd name="T46" fmla="*/ 82 w 269"/>
                  <a:gd name="T47" fmla="*/ 41 h 288"/>
                  <a:gd name="T48" fmla="*/ 65 w 269"/>
                  <a:gd name="T49" fmla="*/ 41 h 288"/>
                  <a:gd name="T50" fmla="*/ 50 w 269"/>
                  <a:gd name="T51" fmla="*/ 27 h 288"/>
                  <a:gd name="T52" fmla="*/ 50 w 269"/>
                  <a:gd name="T53" fmla="*/ 23 h 288"/>
                  <a:gd name="T54" fmla="*/ 65 w 269"/>
                  <a:gd name="T55" fmla="*/ 8 h 288"/>
                  <a:gd name="T56" fmla="*/ 204 w 269"/>
                  <a:gd name="T57" fmla="*/ 8 h 288"/>
                  <a:gd name="T58" fmla="*/ 219 w 269"/>
                  <a:gd name="T59" fmla="*/ 23 h 288"/>
                  <a:gd name="T60" fmla="*/ 219 w 269"/>
                  <a:gd name="T61" fmla="*/ 27 h 288"/>
                  <a:gd name="T62" fmla="*/ 204 w 269"/>
                  <a:gd name="T63" fmla="*/ 41 h 288"/>
                  <a:gd name="T64" fmla="*/ 187 w 269"/>
                  <a:gd name="T65" fmla="*/ 41 h 288"/>
                  <a:gd name="T66" fmla="*/ 187 w 269"/>
                  <a:gd name="T67" fmla="*/ 127 h 288"/>
                  <a:gd name="T68" fmla="*/ 257 w 269"/>
                  <a:gd name="T69" fmla="*/ 247 h 288"/>
                  <a:gd name="T70" fmla="*/ 238 w 269"/>
                  <a:gd name="T71" fmla="*/ 28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9" h="288">
                    <a:moveTo>
                      <a:pt x="263" y="243"/>
                    </a:moveTo>
                    <a:cubicBezTo>
                      <a:pt x="195" y="125"/>
                      <a:pt x="195" y="125"/>
                      <a:pt x="195" y="125"/>
                    </a:cubicBezTo>
                    <a:cubicBezTo>
                      <a:pt x="195" y="49"/>
                      <a:pt x="195" y="49"/>
                      <a:pt x="195" y="49"/>
                    </a:cubicBezTo>
                    <a:cubicBezTo>
                      <a:pt x="204" y="49"/>
                      <a:pt x="204" y="49"/>
                      <a:pt x="204" y="49"/>
                    </a:cubicBezTo>
                    <a:cubicBezTo>
                      <a:pt x="217" y="49"/>
                      <a:pt x="227" y="39"/>
                      <a:pt x="227" y="27"/>
                    </a:cubicBezTo>
                    <a:cubicBezTo>
                      <a:pt x="227" y="23"/>
                      <a:pt x="227" y="23"/>
                      <a:pt x="227" y="23"/>
                    </a:cubicBezTo>
                    <a:cubicBezTo>
                      <a:pt x="227" y="10"/>
                      <a:pt x="217" y="0"/>
                      <a:pt x="204" y="0"/>
                    </a:cubicBezTo>
                    <a:cubicBezTo>
                      <a:pt x="65" y="0"/>
                      <a:pt x="65" y="0"/>
                      <a:pt x="65" y="0"/>
                    </a:cubicBezTo>
                    <a:cubicBezTo>
                      <a:pt x="52" y="0"/>
                      <a:pt x="42" y="10"/>
                      <a:pt x="42" y="23"/>
                    </a:cubicBezTo>
                    <a:cubicBezTo>
                      <a:pt x="42" y="27"/>
                      <a:pt x="42" y="27"/>
                      <a:pt x="42" y="27"/>
                    </a:cubicBezTo>
                    <a:cubicBezTo>
                      <a:pt x="42" y="39"/>
                      <a:pt x="52" y="49"/>
                      <a:pt x="65" y="49"/>
                    </a:cubicBezTo>
                    <a:cubicBezTo>
                      <a:pt x="74" y="49"/>
                      <a:pt x="74" y="49"/>
                      <a:pt x="74" y="49"/>
                    </a:cubicBezTo>
                    <a:cubicBezTo>
                      <a:pt x="74" y="125"/>
                      <a:pt x="74" y="125"/>
                      <a:pt x="74" y="125"/>
                    </a:cubicBezTo>
                    <a:cubicBezTo>
                      <a:pt x="6" y="243"/>
                      <a:pt x="6" y="243"/>
                      <a:pt x="6" y="243"/>
                    </a:cubicBezTo>
                    <a:cubicBezTo>
                      <a:pt x="0" y="252"/>
                      <a:pt x="0" y="264"/>
                      <a:pt x="6" y="273"/>
                    </a:cubicBezTo>
                    <a:cubicBezTo>
                      <a:pt x="11" y="282"/>
                      <a:pt x="21" y="288"/>
                      <a:pt x="32" y="288"/>
                    </a:cubicBezTo>
                    <a:cubicBezTo>
                      <a:pt x="238" y="288"/>
                      <a:pt x="238" y="288"/>
                      <a:pt x="238" y="288"/>
                    </a:cubicBezTo>
                    <a:cubicBezTo>
                      <a:pt x="248" y="288"/>
                      <a:pt x="258" y="282"/>
                      <a:pt x="263" y="273"/>
                    </a:cubicBezTo>
                    <a:cubicBezTo>
                      <a:pt x="269" y="264"/>
                      <a:pt x="269" y="252"/>
                      <a:pt x="263" y="243"/>
                    </a:cubicBezTo>
                    <a:close/>
                    <a:moveTo>
                      <a:pt x="238" y="280"/>
                    </a:moveTo>
                    <a:cubicBezTo>
                      <a:pt x="32" y="280"/>
                      <a:pt x="32" y="280"/>
                      <a:pt x="32" y="280"/>
                    </a:cubicBezTo>
                    <a:cubicBezTo>
                      <a:pt x="15" y="280"/>
                      <a:pt x="4" y="262"/>
                      <a:pt x="13" y="247"/>
                    </a:cubicBezTo>
                    <a:cubicBezTo>
                      <a:pt x="82" y="127"/>
                      <a:pt x="82" y="127"/>
                      <a:pt x="82" y="127"/>
                    </a:cubicBezTo>
                    <a:cubicBezTo>
                      <a:pt x="82" y="41"/>
                      <a:pt x="82" y="41"/>
                      <a:pt x="82" y="41"/>
                    </a:cubicBezTo>
                    <a:cubicBezTo>
                      <a:pt x="65" y="41"/>
                      <a:pt x="65" y="41"/>
                      <a:pt x="65" y="41"/>
                    </a:cubicBezTo>
                    <a:cubicBezTo>
                      <a:pt x="57" y="41"/>
                      <a:pt x="50" y="35"/>
                      <a:pt x="50" y="27"/>
                    </a:cubicBezTo>
                    <a:cubicBezTo>
                      <a:pt x="50" y="23"/>
                      <a:pt x="50" y="23"/>
                      <a:pt x="50" y="23"/>
                    </a:cubicBezTo>
                    <a:cubicBezTo>
                      <a:pt x="50" y="15"/>
                      <a:pt x="57" y="8"/>
                      <a:pt x="65" y="8"/>
                    </a:cubicBezTo>
                    <a:cubicBezTo>
                      <a:pt x="204" y="8"/>
                      <a:pt x="204" y="8"/>
                      <a:pt x="204" y="8"/>
                    </a:cubicBezTo>
                    <a:cubicBezTo>
                      <a:pt x="213" y="8"/>
                      <a:pt x="219" y="15"/>
                      <a:pt x="219" y="23"/>
                    </a:cubicBezTo>
                    <a:cubicBezTo>
                      <a:pt x="219" y="27"/>
                      <a:pt x="219" y="27"/>
                      <a:pt x="219" y="27"/>
                    </a:cubicBezTo>
                    <a:cubicBezTo>
                      <a:pt x="219" y="35"/>
                      <a:pt x="213" y="41"/>
                      <a:pt x="204" y="41"/>
                    </a:cubicBezTo>
                    <a:cubicBezTo>
                      <a:pt x="187" y="41"/>
                      <a:pt x="187" y="41"/>
                      <a:pt x="187" y="41"/>
                    </a:cubicBezTo>
                    <a:cubicBezTo>
                      <a:pt x="187" y="127"/>
                      <a:pt x="187" y="127"/>
                      <a:pt x="187" y="127"/>
                    </a:cubicBezTo>
                    <a:cubicBezTo>
                      <a:pt x="257" y="247"/>
                      <a:pt x="257" y="247"/>
                      <a:pt x="257" y="247"/>
                    </a:cubicBezTo>
                    <a:cubicBezTo>
                      <a:pt x="265" y="262"/>
                      <a:pt x="254" y="280"/>
                      <a:pt x="238" y="28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2" name="Freeform 170"/>
              <p:cNvSpPr/>
              <p:nvPr/>
            </p:nvSpPr>
            <p:spPr bwMode="auto">
              <a:xfrm>
                <a:off x="3727451" y="2895600"/>
                <a:ext cx="779463" cy="365125"/>
              </a:xfrm>
              <a:custGeom>
                <a:avLst/>
                <a:gdLst>
                  <a:gd name="T0" fmla="*/ 201 w 261"/>
                  <a:gd name="T1" fmla="*/ 0 h 122"/>
                  <a:gd name="T2" fmla="*/ 104 w 261"/>
                  <a:gd name="T3" fmla="*/ 32 h 122"/>
                  <a:gd name="T4" fmla="*/ 39 w 261"/>
                  <a:gd name="T5" fmla="*/ 36 h 122"/>
                  <a:gd name="T6" fmla="*/ 9 w 261"/>
                  <a:gd name="T7" fmla="*/ 89 h 122"/>
                  <a:gd name="T8" fmla="*/ 28 w 261"/>
                  <a:gd name="T9" fmla="*/ 122 h 122"/>
                  <a:gd name="T10" fmla="*/ 234 w 261"/>
                  <a:gd name="T11" fmla="*/ 122 h 122"/>
                  <a:gd name="T12" fmla="*/ 253 w 261"/>
                  <a:gd name="T13" fmla="*/ 89 h 122"/>
                  <a:gd name="T14" fmla="*/ 201 w 261"/>
                  <a:gd name="T15" fmla="*/ 0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 h="122">
                    <a:moveTo>
                      <a:pt x="201" y="0"/>
                    </a:moveTo>
                    <a:cubicBezTo>
                      <a:pt x="164" y="12"/>
                      <a:pt x="131" y="27"/>
                      <a:pt x="104" y="32"/>
                    </a:cubicBezTo>
                    <a:cubicBezTo>
                      <a:pt x="82" y="36"/>
                      <a:pt x="61" y="38"/>
                      <a:pt x="39" y="36"/>
                    </a:cubicBezTo>
                    <a:cubicBezTo>
                      <a:pt x="9" y="89"/>
                      <a:pt x="9" y="89"/>
                      <a:pt x="9" y="89"/>
                    </a:cubicBezTo>
                    <a:cubicBezTo>
                      <a:pt x="0" y="104"/>
                      <a:pt x="11" y="122"/>
                      <a:pt x="28" y="122"/>
                    </a:cubicBezTo>
                    <a:cubicBezTo>
                      <a:pt x="234" y="122"/>
                      <a:pt x="234" y="122"/>
                      <a:pt x="234" y="122"/>
                    </a:cubicBezTo>
                    <a:cubicBezTo>
                      <a:pt x="250" y="122"/>
                      <a:pt x="261" y="104"/>
                      <a:pt x="253" y="89"/>
                    </a:cubicBezTo>
                    <a:lnTo>
                      <a:pt x="201"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3" name="Freeform 171"/>
              <p:cNvSpPr/>
              <p:nvPr/>
            </p:nvSpPr>
            <p:spPr bwMode="auto">
              <a:xfrm>
                <a:off x="3811588" y="2995613"/>
                <a:ext cx="201613" cy="265112"/>
              </a:xfrm>
              <a:custGeom>
                <a:avLst/>
                <a:gdLst>
                  <a:gd name="T0" fmla="*/ 0 w 68"/>
                  <a:gd name="T1" fmla="*/ 89 h 89"/>
                  <a:gd name="T2" fmla="*/ 33 w 68"/>
                  <a:gd name="T3" fmla="*/ 89 h 89"/>
                  <a:gd name="T4" fmla="*/ 68 w 68"/>
                  <a:gd name="T5" fmla="*/ 0 h 89"/>
                  <a:gd name="T6" fmla="*/ 33 w 68"/>
                  <a:gd name="T7" fmla="*/ 4 h 89"/>
                  <a:gd name="T8" fmla="*/ 0 w 68"/>
                  <a:gd name="T9" fmla="*/ 89 h 89"/>
                </a:gdLst>
                <a:ahLst/>
                <a:cxnLst>
                  <a:cxn ang="0">
                    <a:pos x="T0" y="T1"/>
                  </a:cxn>
                  <a:cxn ang="0">
                    <a:pos x="T2" y="T3"/>
                  </a:cxn>
                  <a:cxn ang="0">
                    <a:pos x="T4" y="T5"/>
                  </a:cxn>
                  <a:cxn ang="0">
                    <a:pos x="T6" y="T7"/>
                  </a:cxn>
                  <a:cxn ang="0">
                    <a:pos x="T8" y="T9"/>
                  </a:cxn>
                </a:cxnLst>
                <a:rect l="0" t="0" r="r" b="b"/>
                <a:pathLst>
                  <a:path w="68" h="89">
                    <a:moveTo>
                      <a:pt x="0" y="89"/>
                    </a:moveTo>
                    <a:cubicBezTo>
                      <a:pt x="33" y="89"/>
                      <a:pt x="33" y="89"/>
                      <a:pt x="33" y="89"/>
                    </a:cubicBezTo>
                    <a:cubicBezTo>
                      <a:pt x="68" y="0"/>
                      <a:pt x="68" y="0"/>
                      <a:pt x="68" y="0"/>
                    </a:cubicBezTo>
                    <a:cubicBezTo>
                      <a:pt x="56" y="2"/>
                      <a:pt x="45" y="3"/>
                      <a:pt x="33" y="4"/>
                    </a:cubicBezTo>
                    <a:lnTo>
                      <a:pt x="0" y="89"/>
                    </a:lnTo>
                    <a:close/>
                  </a:path>
                </a:pathLst>
              </a:custGeom>
              <a:solidFill>
                <a:schemeClr val="accent2">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4" name="Oval 172"/>
              <p:cNvSpPr>
                <a:spLocks noChangeArrowheads="1"/>
              </p:cNvSpPr>
              <p:nvPr/>
            </p:nvSpPr>
            <p:spPr bwMode="auto">
              <a:xfrm>
                <a:off x="4094163" y="3152775"/>
                <a:ext cx="47625" cy="492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5" name="Oval 173"/>
              <p:cNvSpPr>
                <a:spLocks noChangeArrowheads="1"/>
              </p:cNvSpPr>
              <p:nvPr/>
            </p:nvSpPr>
            <p:spPr bwMode="auto">
              <a:xfrm>
                <a:off x="4225926" y="3027363"/>
                <a:ext cx="88900" cy="873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6" name="Oval 174"/>
              <p:cNvSpPr>
                <a:spLocks noChangeArrowheads="1"/>
              </p:cNvSpPr>
              <p:nvPr/>
            </p:nvSpPr>
            <p:spPr bwMode="auto">
              <a:xfrm>
                <a:off x="4025901" y="2286000"/>
                <a:ext cx="65088" cy="69850"/>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7" name="Oval 175"/>
              <p:cNvSpPr>
                <a:spLocks noChangeArrowheads="1"/>
              </p:cNvSpPr>
              <p:nvPr/>
            </p:nvSpPr>
            <p:spPr bwMode="auto">
              <a:xfrm>
                <a:off x="4154488" y="2206625"/>
                <a:ext cx="77788" cy="77787"/>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8" name="Oval 176"/>
              <p:cNvSpPr>
                <a:spLocks noChangeArrowheads="1"/>
              </p:cNvSpPr>
              <p:nvPr/>
            </p:nvSpPr>
            <p:spPr bwMode="auto">
              <a:xfrm>
                <a:off x="4073526" y="2047875"/>
                <a:ext cx="88900" cy="88900"/>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30" name="组合 229"/>
            <p:cNvGrpSpPr/>
            <p:nvPr/>
          </p:nvGrpSpPr>
          <p:grpSpPr>
            <a:xfrm>
              <a:off x="7673976" y="2047875"/>
              <a:ext cx="801688" cy="1236663"/>
              <a:chOff x="7673976" y="2047875"/>
              <a:chExt cx="801688" cy="1236663"/>
            </a:xfrm>
          </p:grpSpPr>
          <p:sp>
            <p:nvSpPr>
              <p:cNvPr id="209" name="Freeform 177"/>
              <p:cNvSpPr/>
              <p:nvPr/>
            </p:nvSpPr>
            <p:spPr bwMode="auto">
              <a:xfrm>
                <a:off x="7685088" y="2447925"/>
                <a:ext cx="779463" cy="812800"/>
              </a:xfrm>
              <a:custGeom>
                <a:avLst/>
                <a:gdLst>
                  <a:gd name="T0" fmla="*/ 252 w 261"/>
                  <a:gd name="T1" fmla="*/ 239 h 272"/>
                  <a:gd name="T2" fmla="*/ 183 w 261"/>
                  <a:gd name="T3" fmla="*/ 119 h 272"/>
                  <a:gd name="T4" fmla="*/ 183 w 261"/>
                  <a:gd name="T5" fmla="*/ 33 h 272"/>
                  <a:gd name="T6" fmla="*/ 200 w 261"/>
                  <a:gd name="T7" fmla="*/ 33 h 272"/>
                  <a:gd name="T8" fmla="*/ 215 w 261"/>
                  <a:gd name="T9" fmla="*/ 19 h 272"/>
                  <a:gd name="T10" fmla="*/ 215 w 261"/>
                  <a:gd name="T11" fmla="*/ 15 h 272"/>
                  <a:gd name="T12" fmla="*/ 200 w 261"/>
                  <a:gd name="T13" fmla="*/ 0 h 272"/>
                  <a:gd name="T14" fmla="*/ 61 w 261"/>
                  <a:gd name="T15" fmla="*/ 0 h 272"/>
                  <a:gd name="T16" fmla="*/ 46 w 261"/>
                  <a:gd name="T17" fmla="*/ 15 h 272"/>
                  <a:gd name="T18" fmla="*/ 46 w 261"/>
                  <a:gd name="T19" fmla="*/ 19 h 272"/>
                  <a:gd name="T20" fmla="*/ 61 w 261"/>
                  <a:gd name="T21" fmla="*/ 33 h 272"/>
                  <a:gd name="T22" fmla="*/ 78 w 261"/>
                  <a:gd name="T23" fmla="*/ 33 h 272"/>
                  <a:gd name="T24" fmla="*/ 78 w 261"/>
                  <a:gd name="T25" fmla="*/ 119 h 272"/>
                  <a:gd name="T26" fmla="*/ 8 w 261"/>
                  <a:gd name="T27" fmla="*/ 239 h 272"/>
                  <a:gd name="T28" fmla="*/ 27 w 261"/>
                  <a:gd name="T29" fmla="*/ 272 h 272"/>
                  <a:gd name="T30" fmla="*/ 233 w 261"/>
                  <a:gd name="T31" fmla="*/ 272 h 272"/>
                  <a:gd name="T32" fmla="*/ 252 w 261"/>
                  <a:gd name="T33" fmla="*/ 239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272">
                    <a:moveTo>
                      <a:pt x="252" y="239"/>
                    </a:moveTo>
                    <a:cubicBezTo>
                      <a:pt x="183" y="119"/>
                      <a:pt x="183" y="119"/>
                      <a:pt x="183" y="119"/>
                    </a:cubicBezTo>
                    <a:cubicBezTo>
                      <a:pt x="183" y="33"/>
                      <a:pt x="183" y="33"/>
                      <a:pt x="183" y="33"/>
                    </a:cubicBezTo>
                    <a:cubicBezTo>
                      <a:pt x="200" y="33"/>
                      <a:pt x="200" y="33"/>
                      <a:pt x="200" y="33"/>
                    </a:cubicBezTo>
                    <a:cubicBezTo>
                      <a:pt x="208" y="33"/>
                      <a:pt x="215" y="27"/>
                      <a:pt x="215" y="19"/>
                    </a:cubicBezTo>
                    <a:cubicBezTo>
                      <a:pt x="215" y="15"/>
                      <a:pt x="215" y="15"/>
                      <a:pt x="215" y="15"/>
                    </a:cubicBezTo>
                    <a:cubicBezTo>
                      <a:pt x="215" y="7"/>
                      <a:pt x="208" y="0"/>
                      <a:pt x="200" y="0"/>
                    </a:cubicBezTo>
                    <a:cubicBezTo>
                      <a:pt x="61" y="0"/>
                      <a:pt x="61" y="0"/>
                      <a:pt x="61" y="0"/>
                    </a:cubicBezTo>
                    <a:cubicBezTo>
                      <a:pt x="52" y="0"/>
                      <a:pt x="46" y="7"/>
                      <a:pt x="46" y="15"/>
                    </a:cubicBezTo>
                    <a:cubicBezTo>
                      <a:pt x="46" y="19"/>
                      <a:pt x="46" y="19"/>
                      <a:pt x="46" y="19"/>
                    </a:cubicBezTo>
                    <a:cubicBezTo>
                      <a:pt x="46" y="27"/>
                      <a:pt x="52" y="33"/>
                      <a:pt x="61" y="33"/>
                    </a:cubicBezTo>
                    <a:cubicBezTo>
                      <a:pt x="78" y="33"/>
                      <a:pt x="78" y="33"/>
                      <a:pt x="78" y="33"/>
                    </a:cubicBezTo>
                    <a:cubicBezTo>
                      <a:pt x="78" y="119"/>
                      <a:pt x="78" y="119"/>
                      <a:pt x="78" y="119"/>
                    </a:cubicBezTo>
                    <a:cubicBezTo>
                      <a:pt x="8" y="239"/>
                      <a:pt x="8" y="239"/>
                      <a:pt x="8" y="239"/>
                    </a:cubicBezTo>
                    <a:cubicBezTo>
                      <a:pt x="0" y="254"/>
                      <a:pt x="11" y="272"/>
                      <a:pt x="27" y="272"/>
                    </a:cubicBezTo>
                    <a:cubicBezTo>
                      <a:pt x="233" y="272"/>
                      <a:pt x="233" y="272"/>
                      <a:pt x="233" y="272"/>
                    </a:cubicBezTo>
                    <a:cubicBezTo>
                      <a:pt x="250" y="272"/>
                      <a:pt x="261" y="254"/>
                      <a:pt x="252" y="239"/>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0" name="Freeform 178"/>
              <p:cNvSpPr>
                <a:spLocks noEditPoints="1"/>
              </p:cNvSpPr>
              <p:nvPr/>
            </p:nvSpPr>
            <p:spPr bwMode="auto">
              <a:xfrm>
                <a:off x="7673976" y="2424113"/>
                <a:ext cx="801688" cy="860425"/>
              </a:xfrm>
              <a:custGeom>
                <a:avLst/>
                <a:gdLst>
                  <a:gd name="T0" fmla="*/ 263 w 269"/>
                  <a:gd name="T1" fmla="*/ 243 h 288"/>
                  <a:gd name="T2" fmla="*/ 195 w 269"/>
                  <a:gd name="T3" fmla="*/ 125 h 288"/>
                  <a:gd name="T4" fmla="*/ 195 w 269"/>
                  <a:gd name="T5" fmla="*/ 49 h 288"/>
                  <a:gd name="T6" fmla="*/ 204 w 269"/>
                  <a:gd name="T7" fmla="*/ 49 h 288"/>
                  <a:gd name="T8" fmla="*/ 227 w 269"/>
                  <a:gd name="T9" fmla="*/ 27 h 288"/>
                  <a:gd name="T10" fmla="*/ 227 w 269"/>
                  <a:gd name="T11" fmla="*/ 23 h 288"/>
                  <a:gd name="T12" fmla="*/ 204 w 269"/>
                  <a:gd name="T13" fmla="*/ 0 h 288"/>
                  <a:gd name="T14" fmla="*/ 65 w 269"/>
                  <a:gd name="T15" fmla="*/ 0 h 288"/>
                  <a:gd name="T16" fmla="*/ 42 w 269"/>
                  <a:gd name="T17" fmla="*/ 23 h 288"/>
                  <a:gd name="T18" fmla="*/ 42 w 269"/>
                  <a:gd name="T19" fmla="*/ 27 h 288"/>
                  <a:gd name="T20" fmla="*/ 65 w 269"/>
                  <a:gd name="T21" fmla="*/ 49 h 288"/>
                  <a:gd name="T22" fmla="*/ 74 w 269"/>
                  <a:gd name="T23" fmla="*/ 49 h 288"/>
                  <a:gd name="T24" fmla="*/ 74 w 269"/>
                  <a:gd name="T25" fmla="*/ 125 h 288"/>
                  <a:gd name="T26" fmla="*/ 6 w 269"/>
                  <a:gd name="T27" fmla="*/ 243 h 288"/>
                  <a:gd name="T28" fmla="*/ 6 w 269"/>
                  <a:gd name="T29" fmla="*/ 273 h 288"/>
                  <a:gd name="T30" fmla="*/ 31 w 269"/>
                  <a:gd name="T31" fmla="*/ 288 h 288"/>
                  <a:gd name="T32" fmla="*/ 237 w 269"/>
                  <a:gd name="T33" fmla="*/ 288 h 288"/>
                  <a:gd name="T34" fmla="*/ 263 w 269"/>
                  <a:gd name="T35" fmla="*/ 273 h 288"/>
                  <a:gd name="T36" fmla="*/ 263 w 269"/>
                  <a:gd name="T37" fmla="*/ 243 h 288"/>
                  <a:gd name="T38" fmla="*/ 237 w 269"/>
                  <a:gd name="T39" fmla="*/ 280 h 288"/>
                  <a:gd name="T40" fmla="*/ 31 w 269"/>
                  <a:gd name="T41" fmla="*/ 280 h 288"/>
                  <a:gd name="T42" fmla="*/ 12 w 269"/>
                  <a:gd name="T43" fmla="*/ 247 h 288"/>
                  <a:gd name="T44" fmla="*/ 82 w 269"/>
                  <a:gd name="T45" fmla="*/ 127 h 288"/>
                  <a:gd name="T46" fmla="*/ 82 w 269"/>
                  <a:gd name="T47" fmla="*/ 41 h 288"/>
                  <a:gd name="T48" fmla="*/ 65 w 269"/>
                  <a:gd name="T49" fmla="*/ 41 h 288"/>
                  <a:gd name="T50" fmla="*/ 50 w 269"/>
                  <a:gd name="T51" fmla="*/ 27 h 288"/>
                  <a:gd name="T52" fmla="*/ 50 w 269"/>
                  <a:gd name="T53" fmla="*/ 23 h 288"/>
                  <a:gd name="T54" fmla="*/ 65 w 269"/>
                  <a:gd name="T55" fmla="*/ 8 h 288"/>
                  <a:gd name="T56" fmla="*/ 204 w 269"/>
                  <a:gd name="T57" fmla="*/ 8 h 288"/>
                  <a:gd name="T58" fmla="*/ 219 w 269"/>
                  <a:gd name="T59" fmla="*/ 23 h 288"/>
                  <a:gd name="T60" fmla="*/ 219 w 269"/>
                  <a:gd name="T61" fmla="*/ 27 h 288"/>
                  <a:gd name="T62" fmla="*/ 204 w 269"/>
                  <a:gd name="T63" fmla="*/ 41 h 288"/>
                  <a:gd name="T64" fmla="*/ 187 w 269"/>
                  <a:gd name="T65" fmla="*/ 41 h 288"/>
                  <a:gd name="T66" fmla="*/ 187 w 269"/>
                  <a:gd name="T67" fmla="*/ 127 h 288"/>
                  <a:gd name="T68" fmla="*/ 256 w 269"/>
                  <a:gd name="T69" fmla="*/ 247 h 288"/>
                  <a:gd name="T70" fmla="*/ 237 w 269"/>
                  <a:gd name="T71" fmla="*/ 28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9" h="288">
                    <a:moveTo>
                      <a:pt x="263" y="243"/>
                    </a:moveTo>
                    <a:cubicBezTo>
                      <a:pt x="195" y="125"/>
                      <a:pt x="195" y="125"/>
                      <a:pt x="195" y="125"/>
                    </a:cubicBezTo>
                    <a:cubicBezTo>
                      <a:pt x="195" y="49"/>
                      <a:pt x="195" y="49"/>
                      <a:pt x="195" y="49"/>
                    </a:cubicBezTo>
                    <a:cubicBezTo>
                      <a:pt x="204" y="49"/>
                      <a:pt x="204" y="49"/>
                      <a:pt x="204" y="49"/>
                    </a:cubicBezTo>
                    <a:cubicBezTo>
                      <a:pt x="217" y="49"/>
                      <a:pt x="227" y="39"/>
                      <a:pt x="227" y="27"/>
                    </a:cubicBezTo>
                    <a:cubicBezTo>
                      <a:pt x="227" y="23"/>
                      <a:pt x="227" y="23"/>
                      <a:pt x="227" y="23"/>
                    </a:cubicBezTo>
                    <a:cubicBezTo>
                      <a:pt x="227" y="10"/>
                      <a:pt x="217" y="0"/>
                      <a:pt x="204" y="0"/>
                    </a:cubicBezTo>
                    <a:cubicBezTo>
                      <a:pt x="65" y="0"/>
                      <a:pt x="65" y="0"/>
                      <a:pt x="65" y="0"/>
                    </a:cubicBezTo>
                    <a:cubicBezTo>
                      <a:pt x="52" y="0"/>
                      <a:pt x="42" y="10"/>
                      <a:pt x="42" y="23"/>
                    </a:cubicBezTo>
                    <a:cubicBezTo>
                      <a:pt x="42" y="27"/>
                      <a:pt x="42" y="27"/>
                      <a:pt x="42" y="27"/>
                    </a:cubicBezTo>
                    <a:cubicBezTo>
                      <a:pt x="42" y="39"/>
                      <a:pt x="52" y="49"/>
                      <a:pt x="65" y="49"/>
                    </a:cubicBezTo>
                    <a:cubicBezTo>
                      <a:pt x="74" y="49"/>
                      <a:pt x="74" y="49"/>
                      <a:pt x="74" y="49"/>
                    </a:cubicBezTo>
                    <a:cubicBezTo>
                      <a:pt x="74" y="125"/>
                      <a:pt x="74" y="125"/>
                      <a:pt x="74" y="125"/>
                    </a:cubicBezTo>
                    <a:cubicBezTo>
                      <a:pt x="6" y="243"/>
                      <a:pt x="6" y="243"/>
                      <a:pt x="6" y="243"/>
                    </a:cubicBezTo>
                    <a:cubicBezTo>
                      <a:pt x="0" y="252"/>
                      <a:pt x="0" y="264"/>
                      <a:pt x="6" y="273"/>
                    </a:cubicBezTo>
                    <a:cubicBezTo>
                      <a:pt x="11" y="282"/>
                      <a:pt x="21" y="288"/>
                      <a:pt x="31" y="288"/>
                    </a:cubicBezTo>
                    <a:cubicBezTo>
                      <a:pt x="237" y="288"/>
                      <a:pt x="237" y="288"/>
                      <a:pt x="237" y="288"/>
                    </a:cubicBezTo>
                    <a:cubicBezTo>
                      <a:pt x="248" y="288"/>
                      <a:pt x="258" y="282"/>
                      <a:pt x="263" y="273"/>
                    </a:cubicBezTo>
                    <a:cubicBezTo>
                      <a:pt x="269" y="264"/>
                      <a:pt x="269" y="252"/>
                      <a:pt x="263" y="243"/>
                    </a:cubicBezTo>
                    <a:close/>
                    <a:moveTo>
                      <a:pt x="237" y="280"/>
                    </a:moveTo>
                    <a:cubicBezTo>
                      <a:pt x="31" y="280"/>
                      <a:pt x="31" y="280"/>
                      <a:pt x="31" y="280"/>
                    </a:cubicBezTo>
                    <a:cubicBezTo>
                      <a:pt x="15" y="280"/>
                      <a:pt x="4" y="262"/>
                      <a:pt x="12" y="247"/>
                    </a:cubicBezTo>
                    <a:cubicBezTo>
                      <a:pt x="82" y="127"/>
                      <a:pt x="82" y="127"/>
                      <a:pt x="82" y="127"/>
                    </a:cubicBezTo>
                    <a:cubicBezTo>
                      <a:pt x="82" y="41"/>
                      <a:pt x="82" y="41"/>
                      <a:pt x="82" y="41"/>
                    </a:cubicBezTo>
                    <a:cubicBezTo>
                      <a:pt x="65" y="41"/>
                      <a:pt x="65" y="41"/>
                      <a:pt x="65" y="41"/>
                    </a:cubicBezTo>
                    <a:cubicBezTo>
                      <a:pt x="56" y="41"/>
                      <a:pt x="50" y="35"/>
                      <a:pt x="50" y="27"/>
                    </a:cubicBezTo>
                    <a:cubicBezTo>
                      <a:pt x="50" y="23"/>
                      <a:pt x="50" y="23"/>
                      <a:pt x="50" y="23"/>
                    </a:cubicBezTo>
                    <a:cubicBezTo>
                      <a:pt x="50" y="15"/>
                      <a:pt x="56" y="8"/>
                      <a:pt x="65" y="8"/>
                    </a:cubicBezTo>
                    <a:cubicBezTo>
                      <a:pt x="204" y="8"/>
                      <a:pt x="204" y="8"/>
                      <a:pt x="204" y="8"/>
                    </a:cubicBezTo>
                    <a:cubicBezTo>
                      <a:pt x="212" y="8"/>
                      <a:pt x="219" y="15"/>
                      <a:pt x="219" y="23"/>
                    </a:cubicBezTo>
                    <a:cubicBezTo>
                      <a:pt x="219" y="27"/>
                      <a:pt x="219" y="27"/>
                      <a:pt x="219" y="27"/>
                    </a:cubicBezTo>
                    <a:cubicBezTo>
                      <a:pt x="219" y="35"/>
                      <a:pt x="212" y="41"/>
                      <a:pt x="204" y="41"/>
                    </a:cubicBezTo>
                    <a:cubicBezTo>
                      <a:pt x="187" y="41"/>
                      <a:pt x="187" y="41"/>
                      <a:pt x="187" y="41"/>
                    </a:cubicBezTo>
                    <a:cubicBezTo>
                      <a:pt x="187" y="127"/>
                      <a:pt x="187" y="127"/>
                      <a:pt x="187" y="127"/>
                    </a:cubicBezTo>
                    <a:cubicBezTo>
                      <a:pt x="256" y="247"/>
                      <a:pt x="256" y="247"/>
                      <a:pt x="256" y="247"/>
                    </a:cubicBezTo>
                    <a:cubicBezTo>
                      <a:pt x="265" y="262"/>
                      <a:pt x="254" y="280"/>
                      <a:pt x="237" y="28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1" name="Freeform 179"/>
              <p:cNvSpPr/>
              <p:nvPr/>
            </p:nvSpPr>
            <p:spPr bwMode="auto">
              <a:xfrm>
                <a:off x="7685088" y="2895600"/>
                <a:ext cx="779463" cy="365125"/>
              </a:xfrm>
              <a:custGeom>
                <a:avLst/>
                <a:gdLst>
                  <a:gd name="T0" fmla="*/ 201 w 261"/>
                  <a:gd name="T1" fmla="*/ 0 h 122"/>
                  <a:gd name="T2" fmla="*/ 104 w 261"/>
                  <a:gd name="T3" fmla="*/ 32 h 122"/>
                  <a:gd name="T4" fmla="*/ 39 w 261"/>
                  <a:gd name="T5" fmla="*/ 36 h 122"/>
                  <a:gd name="T6" fmla="*/ 8 w 261"/>
                  <a:gd name="T7" fmla="*/ 89 h 122"/>
                  <a:gd name="T8" fmla="*/ 27 w 261"/>
                  <a:gd name="T9" fmla="*/ 122 h 122"/>
                  <a:gd name="T10" fmla="*/ 233 w 261"/>
                  <a:gd name="T11" fmla="*/ 122 h 122"/>
                  <a:gd name="T12" fmla="*/ 252 w 261"/>
                  <a:gd name="T13" fmla="*/ 89 h 122"/>
                  <a:gd name="T14" fmla="*/ 201 w 261"/>
                  <a:gd name="T15" fmla="*/ 0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 h="122">
                    <a:moveTo>
                      <a:pt x="201" y="0"/>
                    </a:moveTo>
                    <a:cubicBezTo>
                      <a:pt x="163" y="12"/>
                      <a:pt x="131" y="27"/>
                      <a:pt x="104" y="32"/>
                    </a:cubicBezTo>
                    <a:cubicBezTo>
                      <a:pt x="82" y="36"/>
                      <a:pt x="61" y="38"/>
                      <a:pt x="39" y="36"/>
                    </a:cubicBezTo>
                    <a:cubicBezTo>
                      <a:pt x="8" y="89"/>
                      <a:pt x="8" y="89"/>
                      <a:pt x="8" y="89"/>
                    </a:cubicBezTo>
                    <a:cubicBezTo>
                      <a:pt x="0" y="104"/>
                      <a:pt x="11" y="122"/>
                      <a:pt x="27" y="122"/>
                    </a:cubicBezTo>
                    <a:cubicBezTo>
                      <a:pt x="233" y="122"/>
                      <a:pt x="233" y="122"/>
                      <a:pt x="233" y="122"/>
                    </a:cubicBezTo>
                    <a:cubicBezTo>
                      <a:pt x="250" y="122"/>
                      <a:pt x="261" y="104"/>
                      <a:pt x="252" y="89"/>
                    </a:cubicBezTo>
                    <a:lnTo>
                      <a:pt x="201"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2" name="Freeform 180"/>
              <p:cNvSpPr/>
              <p:nvPr/>
            </p:nvSpPr>
            <p:spPr bwMode="auto">
              <a:xfrm>
                <a:off x="7769226" y="2995613"/>
                <a:ext cx="203200" cy="265112"/>
              </a:xfrm>
              <a:custGeom>
                <a:avLst/>
                <a:gdLst>
                  <a:gd name="T0" fmla="*/ 0 w 68"/>
                  <a:gd name="T1" fmla="*/ 89 h 89"/>
                  <a:gd name="T2" fmla="*/ 33 w 68"/>
                  <a:gd name="T3" fmla="*/ 89 h 89"/>
                  <a:gd name="T4" fmla="*/ 68 w 68"/>
                  <a:gd name="T5" fmla="*/ 0 h 89"/>
                  <a:gd name="T6" fmla="*/ 33 w 68"/>
                  <a:gd name="T7" fmla="*/ 4 h 89"/>
                  <a:gd name="T8" fmla="*/ 0 w 68"/>
                  <a:gd name="T9" fmla="*/ 89 h 89"/>
                </a:gdLst>
                <a:ahLst/>
                <a:cxnLst>
                  <a:cxn ang="0">
                    <a:pos x="T0" y="T1"/>
                  </a:cxn>
                  <a:cxn ang="0">
                    <a:pos x="T2" y="T3"/>
                  </a:cxn>
                  <a:cxn ang="0">
                    <a:pos x="T4" y="T5"/>
                  </a:cxn>
                  <a:cxn ang="0">
                    <a:pos x="T6" y="T7"/>
                  </a:cxn>
                  <a:cxn ang="0">
                    <a:pos x="T8" y="T9"/>
                  </a:cxn>
                </a:cxnLst>
                <a:rect l="0" t="0" r="r" b="b"/>
                <a:pathLst>
                  <a:path w="68" h="89">
                    <a:moveTo>
                      <a:pt x="0" y="89"/>
                    </a:moveTo>
                    <a:cubicBezTo>
                      <a:pt x="33" y="89"/>
                      <a:pt x="33" y="89"/>
                      <a:pt x="33" y="89"/>
                    </a:cubicBezTo>
                    <a:cubicBezTo>
                      <a:pt x="68" y="0"/>
                      <a:pt x="68" y="0"/>
                      <a:pt x="68" y="0"/>
                    </a:cubicBezTo>
                    <a:cubicBezTo>
                      <a:pt x="56" y="2"/>
                      <a:pt x="44" y="3"/>
                      <a:pt x="33" y="4"/>
                    </a:cubicBezTo>
                    <a:lnTo>
                      <a:pt x="0" y="89"/>
                    </a:lnTo>
                    <a:close/>
                  </a:path>
                </a:pathLst>
              </a:custGeom>
              <a:solidFill>
                <a:schemeClr val="accent3">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3" name="Oval 181"/>
              <p:cNvSpPr>
                <a:spLocks noChangeArrowheads="1"/>
              </p:cNvSpPr>
              <p:nvPr/>
            </p:nvSpPr>
            <p:spPr bwMode="auto">
              <a:xfrm>
                <a:off x="8050213" y="3152775"/>
                <a:ext cx="47625" cy="492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4" name="Oval 182"/>
              <p:cNvSpPr>
                <a:spLocks noChangeArrowheads="1"/>
              </p:cNvSpPr>
              <p:nvPr/>
            </p:nvSpPr>
            <p:spPr bwMode="auto">
              <a:xfrm>
                <a:off x="8183563" y="3027363"/>
                <a:ext cx="87313" cy="873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5" name="Oval 183"/>
              <p:cNvSpPr>
                <a:spLocks noChangeArrowheads="1"/>
              </p:cNvSpPr>
              <p:nvPr/>
            </p:nvSpPr>
            <p:spPr bwMode="auto">
              <a:xfrm>
                <a:off x="7980363" y="2286000"/>
                <a:ext cx="69850" cy="69850"/>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6" name="Oval 184"/>
              <p:cNvSpPr>
                <a:spLocks noChangeArrowheads="1"/>
              </p:cNvSpPr>
              <p:nvPr/>
            </p:nvSpPr>
            <p:spPr bwMode="auto">
              <a:xfrm>
                <a:off x="8108951" y="2206625"/>
                <a:ext cx="77788" cy="77787"/>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7" name="Oval 185"/>
              <p:cNvSpPr>
                <a:spLocks noChangeArrowheads="1"/>
              </p:cNvSpPr>
              <p:nvPr/>
            </p:nvSpPr>
            <p:spPr bwMode="auto">
              <a:xfrm>
                <a:off x="8027988" y="2047875"/>
                <a:ext cx="90488" cy="88900"/>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31" name="组合 230"/>
            <p:cNvGrpSpPr/>
            <p:nvPr/>
          </p:nvGrpSpPr>
          <p:grpSpPr>
            <a:xfrm>
              <a:off x="8939213" y="2047875"/>
              <a:ext cx="803275" cy="1236663"/>
              <a:chOff x="8939213" y="2047875"/>
              <a:chExt cx="803275" cy="1236663"/>
            </a:xfrm>
          </p:grpSpPr>
          <p:sp>
            <p:nvSpPr>
              <p:cNvPr id="218" name="Freeform 186"/>
              <p:cNvSpPr/>
              <p:nvPr/>
            </p:nvSpPr>
            <p:spPr bwMode="auto">
              <a:xfrm>
                <a:off x="8950326" y="2447925"/>
                <a:ext cx="779463" cy="812800"/>
              </a:xfrm>
              <a:custGeom>
                <a:avLst/>
                <a:gdLst>
                  <a:gd name="T0" fmla="*/ 252 w 261"/>
                  <a:gd name="T1" fmla="*/ 239 h 272"/>
                  <a:gd name="T2" fmla="*/ 183 w 261"/>
                  <a:gd name="T3" fmla="*/ 119 h 272"/>
                  <a:gd name="T4" fmla="*/ 183 w 261"/>
                  <a:gd name="T5" fmla="*/ 33 h 272"/>
                  <a:gd name="T6" fmla="*/ 200 w 261"/>
                  <a:gd name="T7" fmla="*/ 33 h 272"/>
                  <a:gd name="T8" fmla="*/ 215 w 261"/>
                  <a:gd name="T9" fmla="*/ 19 h 272"/>
                  <a:gd name="T10" fmla="*/ 215 w 261"/>
                  <a:gd name="T11" fmla="*/ 15 h 272"/>
                  <a:gd name="T12" fmla="*/ 200 w 261"/>
                  <a:gd name="T13" fmla="*/ 0 h 272"/>
                  <a:gd name="T14" fmla="*/ 61 w 261"/>
                  <a:gd name="T15" fmla="*/ 0 h 272"/>
                  <a:gd name="T16" fmla="*/ 46 w 261"/>
                  <a:gd name="T17" fmla="*/ 15 h 272"/>
                  <a:gd name="T18" fmla="*/ 46 w 261"/>
                  <a:gd name="T19" fmla="*/ 19 h 272"/>
                  <a:gd name="T20" fmla="*/ 61 w 261"/>
                  <a:gd name="T21" fmla="*/ 33 h 272"/>
                  <a:gd name="T22" fmla="*/ 78 w 261"/>
                  <a:gd name="T23" fmla="*/ 33 h 272"/>
                  <a:gd name="T24" fmla="*/ 78 w 261"/>
                  <a:gd name="T25" fmla="*/ 119 h 272"/>
                  <a:gd name="T26" fmla="*/ 8 w 261"/>
                  <a:gd name="T27" fmla="*/ 239 h 272"/>
                  <a:gd name="T28" fmla="*/ 27 w 261"/>
                  <a:gd name="T29" fmla="*/ 272 h 272"/>
                  <a:gd name="T30" fmla="*/ 233 w 261"/>
                  <a:gd name="T31" fmla="*/ 272 h 272"/>
                  <a:gd name="T32" fmla="*/ 252 w 261"/>
                  <a:gd name="T33" fmla="*/ 239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272">
                    <a:moveTo>
                      <a:pt x="252" y="239"/>
                    </a:moveTo>
                    <a:cubicBezTo>
                      <a:pt x="183" y="119"/>
                      <a:pt x="183" y="119"/>
                      <a:pt x="183" y="119"/>
                    </a:cubicBezTo>
                    <a:cubicBezTo>
                      <a:pt x="183" y="33"/>
                      <a:pt x="183" y="33"/>
                      <a:pt x="183" y="33"/>
                    </a:cubicBezTo>
                    <a:cubicBezTo>
                      <a:pt x="200" y="33"/>
                      <a:pt x="200" y="33"/>
                      <a:pt x="200" y="33"/>
                    </a:cubicBezTo>
                    <a:cubicBezTo>
                      <a:pt x="208" y="33"/>
                      <a:pt x="215" y="27"/>
                      <a:pt x="215" y="19"/>
                    </a:cubicBezTo>
                    <a:cubicBezTo>
                      <a:pt x="215" y="15"/>
                      <a:pt x="215" y="15"/>
                      <a:pt x="215" y="15"/>
                    </a:cubicBezTo>
                    <a:cubicBezTo>
                      <a:pt x="215" y="7"/>
                      <a:pt x="208" y="0"/>
                      <a:pt x="200" y="0"/>
                    </a:cubicBezTo>
                    <a:cubicBezTo>
                      <a:pt x="61" y="0"/>
                      <a:pt x="61" y="0"/>
                      <a:pt x="61" y="0"/>
                    </a:cubicBezTo>
                    <a:cubicBezTo>
                      <a:pt x="52" y="0"/>
                      <a:pt x="46" y="7"/>
                      <a:pt x="46" y="15"/>
                    </a:cubicBezTo>
                    <a:cubicBezTo>
                      <a:pt x="46" y="19"/>
                      <a:pt x="46" y="19"/>
                      <a:pt x="46" y="19"/>
                    </a:cubicBezTo>
                    <a:cubicBezTo>
                      <a:pt x="46" y="27"/>
                      <a:pt x="52" y="33"/>
                      <a:pt x="61" y="33"/>
                    </a:cubicBezTo>
                    <a:cubicBezTo>
                      <a:pt x="78" y="33"/>
                      <a:pt x="78" y="33"/>
                      <a:pt x="78" y="33"/>
                    </a:cubicBezTo>
                    <a:cubicBezTo>
                      <a:pt x="78" y="119"/>
                      <a:pt x="78" y="119"/>
                      <a:pt x="78" y="119"/>
                    </a:cubicBezTo>
                    <a:cubicBezTo>
                      <a:pt x="8" y="239"/>
                      <a:pt x="8" y="239"/>
                      <a:pt x="8" y="239"/>
                    </a:cubicBezTo>
                    <a:cubicBezTo>
                      <a:pt x="0" y="254"/>
                      <a:pt x="11" y="272"/>
                      <a:pt x="27" y="272"/>
                    </a:cubicBezTo>
                    <a:cubicBezTo>
                      <a:pt x="233" y="272"/>
                      <a:pt x="233" y="272"/>
                      <a:pt x="233" y="272"/>
                    </a:cubicBezTo>
                    <a:cubicBezTo>
                      <a:pt x="250" y="272"/>
                      <a:pt x="261" y="254"/>
                      <a:pt x="252" y="239"/>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9" name="Freeform 187"/>
              <p:cNvSpPr>
                <a:spLocks noEditPoints="1"/>
              </p:cNvSpPr>
              <p:nvPr/>
            </p:nvSpPr>
            <p:spPr bwMode="auto">
              <a:xfrm>
                <a:off x="8939213" y="2424113"/>
                <a:ext cx="803275" cy="860425"/>
              </a:xfrm>
              <a:custGeom>
                <a:avLst/>
                <a:gdLst>
                  <a:gd name="T0" fmla="*/ 263 w 269"/>
                  <a:gd name="T1" fmla="*/ 243 h 288"/>
                  <a:gd name="T2" fmla="*/ 195 w 269"/>
                  <a:gd name="T3" fmla="*/ 125 h 288"/>
                  <a:gd name="T4" fmla="*/ 195 w 269"/>
                  <a:gd name="T5" fmla="*/ 49 h 288"/>
                  <a:gd name="T6" fmla="*/ 204 w 269"/>
                  <a:gd name="T7" fmla="*/ 49 h 288"/>
                  <a:gd name="T8" fmla="*/ 227 w 269"/>
                  <a:gd name="T9" fmla="*/ 27 h 288"/>
                  <a:gd name="T10" fmla="*/ 227 w 269"/>
                  <a:gd name="T11" fmla="*/ 23 h 288"/>
                  <a:gd name="T12" fmla="*/ 204 w 269"/>
                  <a:gd name="T13" fmla="*/ 0 h 288"/>
                  <a:gd name="T14" fmla="*/ 65 w 269"/>
                  <a:gd name="T15" fmla="*/ 0 h 288"/>
                  <a:gd name="T16" fmla="*/ 42 w 269"/>
                  <a:gd name="T17" fmla="*/ 23 h 288"/>
                  <a:gd name="T18" fmla="*/ 42 w 269"/>
                  <a:gd name="T19" fmla="*/ 27 h 288"/>
                  <a:gd name="T20" fmla="*/ 65 w 269"/>
                  <a:gd name="T21" fmla="*/ 49 h 288"/>
                  <a:gd name="T22" fmla="*/ 74 w 269"/>
                  <a:gd name="T23" fmla="*/ 49 h 288"/>
                  <a:gd name="T24" fmla="*/ 74 w 269"/>
                  <a:gd name="T25" fmla="*/ 125 h 288"/>
                  <a:gd name="T26" fmla="*/ 6 w 269"/>
                  <a:gd name="T27" fmla="*/ 243 h 288"/>
                  <a:gd name="T28" fmla="*/ 6 w 269"/>
                  <a:gd name="T29" fmla="*/ 273 h 288"/>
                  <a:gd name="T30" fmla="*/ 31 w 269"/>
                  <a:gd name="T31" fmla="*/ 288 h 288"/>
                  <a:gd name="T32" fmla="*/ 237 w 269"/>
                  <a:gd name="T33" fmla="*/ 288 h 288"/>
                  <a:gd name="T34" fmla="*/ 263 w 269"/>
                  <a:gd name="T35" fmla="*/ 273 h 288"/>
                  <a:gd name="T36" fmla="*/ 263 w 269"/>
                  <a:gd name="T37" fmla="*/ 243 h 288"/>
                  <a:gd name="T38" fmla="*/ 237 w 269"/>
                  <a:gd name="T39" fmla="*/ 280 h 288"/>
                  <a:gd name="T40" fmla="*/ 31 w 269"/>
                  <a:gd name="T41" fmla="*/ 280 h 288"/>
                  <a:gd name="T42" fmla="*/ 12 w 269"/>
                  <a:gd name="T43" fmla="*/ 247 h 288"/>
                  <a:gd name="T44" fmla="*/ 82 w 269"/>
                  <a:gd name="T45" fmla="*/ 127 h 288"/>
                  <a:gd name="T46" fmla="*/ 82 w 269"/>
                  <a:gd name="T47" fmla="*/ 41 h 288"/>
                  <a:gd name="T48" fmla="*/ 65 w 269"/>
                  <a:gd name="T49" fmla="*/ 41 h 288"/>
                  <a:gd name="T50" fmla="*/ 50 w 269"/>
                  <a:gd name="T51" fmla="*/ 27 h 288"/>
                  <a:gd name="T52" fmla="*/ 50 w 269"/>
                  <a:gd name="T53" fmla="*/ 23 h 288"/>
                  <a:gd name="T54" fmla="*/ 65 w 269"/>
                  <a:gd name="T55" fmla="*/ 8 h 288"/>
                  <a:gd name="T56" fmla="*/ 204 w 269"/>
                  <a:gd name="T57" fmla="*/ 8 h 288"/>
                  <a:gd name="T58" fmla="*/ 219 w 269"/>
                  <a:gd name="T59" fmla="*/ 23 h 288"/>
                  <a:gd name="T60" fmla="*/ 219 w 269"/>
                  <a:gd name="T61" fmla="*/ 27 h 288"/>
                  <a:gd name="T62" fmla="*/ 204 w 269"/>
                  <a:gd name="T63" fmla="*/ 41 h 288"/>
                  <a:gd name="T64" fmla="*/ 187 w 269"/>
                  <a:gd name="T65" fmla="*/ 41 h 288"/>
                  <a:gd name="T66" fmla="*/ 187 w 269"/>
                  <a:gd name="T67" fmla="*/ 127 h 288"/>
                  <a:gd name="T68" fmla="*/ 256 w 269"/>
                  <a:gd name="T69" fmla="*/ 247 h 288"/>
                  <a:gd name="T70" fmla="*/ 237 w 269"/>
                  <a:gd name="T71" fmla="*/ 28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9" h="288">
                    <a:moveTo>
                      <a:pt x="263" y="243"/>
                    </a:moveTo>
                    <a:cubicBezTo>
                      <a:pt x="195" y="125"/>
                      <a:pt x="195" y="125"/>
                      <a:pt x="195" y="125"/>
                    </a:cubicBezTo>
                    <a:cubicBezTo>
                      <a:pt x="195" y="49"/>
                      <a:pt x="195" y="49"/>
                      <a:pt x="195" y="49"/>
                    </a:cubicBezTo>
                    <a:cubicBezTo>
                      <a:pt x="204" y="49"/>
                      <a:pt x="204" y="49"/>
                      <a:pt x="204" y="49"/>
                    </a:cubicBezTo>
                    <a:cubicBezTo>
                      <a:pt x="217" y="49"/>
                      <a:pt x="227" y="39"/>
                      <a:pt x="227" y="27"/>
                    </a:cubicBezTo>
                    <a:cubicBezTo>
                      <a:pt x="227" y="23"/>
                      <a:pt x="227" y="23"/>
                      <a:pt x="227" y="23"/>
                    </a:cubicBezTo>
                    <a:cubicBezTo>
                      <a:pt x="227" y="10"/>
                      <a:pt x="217" y="0"/>
                      <a:pt x="204" y="0"/>
                    </a:cubicBezTo>
                    <a:cubicBezTo>
                      <a:pt x="65" y="0"/>
                      <a:pt x="65" y="0"/>
                      <a:pt x="65" y="0"/>
                    </a:cubicBezTo>
                    <a:cubicBezTo>
                      <a:pt x="52" y="0"/>
                      <a:pt x="42" y="10"/>
                      <a:pt x="42" y="23"/>
                    </a:cubicBezTo>
                    <a:cubicBezTo>
                      <a:pt x="42" y="27"/>
                      <a:pt x="42" y="27"/>
                      <a:pt x="42" y="27"/>
                    </a:cubicBezTo>
                    <a:cubicBezTo>
                      <a:pt x="42" y="39"/>
                      <a:pt x="52" y="49"/>
                      <a:pt x="65" y="49"/>
                    </a:cubicBezTo>
                    <a:cubicBezTo>
                      <a:pt x="74" y="49"/>
                      <a:pt x="74" y="49"/>
                      <a:pt x="74" y="49"/>
                    </a:cubicBezTo>
                    <a:cubicBezTo>
                      <a:pt x="74" y="125"/>
                      <a:pt x="74" y="125"/>
                      <a:pt x="74" y="125"/>
                    </a:cubicBezTo>
                    <a:cubicBezTo>
                      <a:pt x="6" y="243"/>
                      <a:pt x="6" y="243"/>
                      <a:pt x="6" y="243"/>
                    </a:cubicBezTo>
                    <a:cubicBezTo>
                      <a:pt x="0" y="252"/>
                      <a:pt x="0" y="264"/>
                      <a:pt x="6" y="273"/>
                    </a:cubicBezTo>
                    <a:cubicBezTo>
                      <a:pt x="11" y="282"/>
                      <a:pt x="21" y="288"/>
                      <a:pt x="31" y="288"/>
                    </a:cubicBezTo>
                    <a:cubicBezTo>
                      <a:pt x="237" y="288"/>
                      <a:pt x="237" y="288"/>
                      <a:pt x="237" y="288"/>
                    </a:cubicBezTo>
                    <a:cubicBezTo>
                      <a:pt x="248" y="288"/>
                      <a:pt x="258" y="282"/>
                      <a:pt x="263" y="273"/>
                    </a:cubicBezTo>
                    <a:cubicBezTo>
                      <a:pt x="269" y="264"/>
                      <a:pt x="269" y="252"/>
                      <a:pt x="263" y="243"/>
                    </a:cubicBezTo>
                    <a:close/>
                    <a:moveTo>
                      <a:pt x="237" y="280"/>
                    </a:moveTo>
                    <a:cubicBezTo>
                      <a:pt x="31" y="280"/>
                      <a:pt x="31" y="280"/>
                      <a:pt x="31" y="280"/>
                    </a:cubicBezTo>
                    <a:cubicBezTo>
                      <a:pt x="15" y="280"/>
                      <a:pt x="4" y="262"/>
                      <a:pt x="12" y="247"/>
                    </a:cubicBezTo>
                    <a:cubicBezTo>
                      <a:pt x="82" y="127"/>
                      <a:pt x="82" y="127"/>
                      <a:pt x="82" y="127"/>
                    </a:cubicBezTo>
                    <a:cubicBezTo>
                      <a:pt x="82" y="41"/>
                      <a:pt x="82" y="41"/>
                      <a:pt x="82" y="41"/>
                    </a:cubicBezTo>
                    <a:cubicBezTo>
                      <a:pt x="65" y="41"/>
                      <a:pt x="65" y="41"/>
                      <a:pt x="65" y="41"/>
                    </a:cubicBezTo>
                    <a:cubicBezTo>
                      <a:pt x="56" y="41"/>
                      <a:pt x="50" y="35"/>
                      <a:pt x="50" y="27"/>
                    </a:cubicBezTo>
                    <a:cubicBezTo>
                      <a:pt x="50" y="23"/>
                      <a:pt x="50" y="23"/>
                      <a:pt x="50" y="23"/>
                    </a:cubicBezTo>
                    <a:cubicBezTo>
                      <a:pt x="50" y="15"/>
                      <a:pt x="56" y="8"/>
                      <a:pt x="65" y="8"/>
                    </a:cubicBezTo>
                    <a:cubicBezTo>
                      <a:pt x="204" y="8"/>
                      <a:pt x="204" y="8"/>
                      <a:pt x="204" y="8"/>
                    </a:cubicBezTo>
                    <a:cubicBezTo>
                      <a:pt x="212" y="8"/>
                      <a:pt x="219" y="15"/>
                      <a:pt x="219" y="23"/>
                    </a:cubicBezTo>
                    <a:cubicBezTo>
                      <a:pt x="219" y="27"/>
                      <a:pt x="219" y="27"/>
                      <a:pt x="219" y="27"/>
                    </a:cubicBezTo>
                    <a:cubicBezTo>
                      <a:pt x="219" y="35"/>
                      <a:pt x="212" y="41"/>
                      <a:pt x="204" y="41"/>
                    </a:cubicBezTo>
                    <a:cubicBezTo>
                      <a:pt x="187" y="41"/>
                      <a:pt x="187" y="41"/>
                      <a:pt x="187" y="41"/>
                    </a:cubicBezTo>
                    <a:cubicBezTo>
                      <a:pt x="187" y="127"/>
                      <a:pt x="187" y="127"/>
                      <a:pt x="187" y="127"/>
                    </a:cubicBezTo>
                    <a:cubicBezTo>
                      <a:pt x="256" y="247"/>
                      <a:pt x="256" y="247"/>
                      <a:pt x="256" y="247"/>
                    </a:cubicBezTo>
                    <a:cubicBezTo>
                      <a:pt x="265" y="262"/>
                      <a:pt x="254" y="280"/>
                      <a:pt x="237" y="28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0" name="Freeform 188"/>
              <p:cNvSpPr/>
              <p:nvPr/>
            </p:nvSpPr>
            <p:spPr bwMode="auto">
              <a:xfrm>
                <a:off x="8950326" y="2895600"/>
                <a:ext cx="779463" cy="365125"/>
              </a:xfrm>
              <a:custGeom>
                <a:avLst/>
                <a:gdLst>
                  <a:gd name="T0" fmla="*/ 201 w 261"/>
                  <a:gd name="T1" fmla="*/ 0 h 122"/>
                  <a:gd name="T2" fmla="*/ 104 w 261"/>
                  <a:gd name="T3" fmla="*/ 32 h 122"/>
                  <a:gd name="T4" fmla="*/ 39 w 261"/>
                  <a:gd name="T5" fmla="*/ 36 h 122"/>
                  <a:gd name="T6" fmla="*/ 8 w 261"/>
                  <a:gd name="T7" fmla="*/ 89 h 122"/>
                  <a:gd name="T8" fmla="*/ 27 w 261"/>
                  <a:gd name="T9" fmla="*/ 122 h 122"/>
                  <a:gd name="T10" fmla="*/ 233 w 261"/>
                  <a:gd name="T11" fmla="*/ 122 h 122"/>
                  <a:gd name="T12" fmla="*/ 252 w 261"/>
                  <a:gd name="T13" fmla="*/ 89 h 122"/>
                  <a:gd name="T14" fmla="*/ 201 w 261"/>
                  <a:gd name="T15" fmla="*/ 0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 h="122">
                    <a:moveTo>
                      <a:pt x="201" y="0"/>
                    </a:moveTo>
                    <a:cubicBezTo>
                      <a:pt x="164" y="12"/>
                      <a:pt x="131" y="27"/>
                      <a:pt x="104" y="32"/>
                    </a:cubicBezTo>
                    <a:cubicBezTo>
                      <a:pt x="82" y="36"/>
                      <a:pt x="61" y="38"/>
                      <a:pt x="39" y="36"/>
                    </a:cubicBezTo>
                    <a:cubicBezTo>
                      <a:pt x="8" y="89"/>
                      <a:pt x="8" y="89"/>
                      <a:pt x="8" y="89"/>
                    </a:cubicBezTo>
                    <a:cubicBezTo>
                      <a:pt x="0" y="104"/>
                      <a:pt x="11" y="122"/>
                      <a:pt x="27" y="122"/>
                    </a:cubicBezTo>
                    <a:cubicBezTo>
                      <a:pt x="233" y="122"/>
                      <a:pt x="233" y="122"/>
                      <a:pt x="233" y="122"/>
                    </a:cubicBezTo>
                    <a:cubicBezTo>
                      <a:pt x="250" y="122"/>
                      <a:pt x="261" y="104"/>
                      <a:pt x="252" y="89"/>
                    </a:cubicBezTo>
                    <a:lnTo>
                      <a:pt x="201" y="0"/>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1" name="Freeform 189"/>
              <p:cNvSpPr/>
              <p:nvPr/>
            </p:nvSpPr>
            <p:spPr bwMode="auto">
              <a:xfrm>
                <a:off x="9034463" y="2995613"/>
                <a:ext cx="203200" cy="265112"/>
              </a:xfrm>
              <a:custGeom>
                <a:avLst/>
                <a:gdLst>
                  <a:gd name="T0" fmla="*/ 0 w 68"/>
                  <a:gd name="T1" fmla="*/ 89 h 89"/>
                  <a:gd name="T2" fmla="*/ 33 w 68"/>
                  <a:gd name="T3" fmla="*/ 89 h 89"/>
                  <a:gd name="T4" fmla="*/ 68 w 68"/>
                  <a:gd name="T5" fmla="*/ 0 h 89"/>
                  <a:gd name="T6" fmla="*/ 33 w 68"/>
                  <a:gd name="T7" fmla="*/ 4 h 89"/>
                  <a:gd name="T8" fmla="*/ 0 w 68"/>
                  <a:gd name="T9" fmla="*/ 89 h 89"/>
                </a:gdLst>
                <a:ahLst/>
                <a:cxnLst>
                  <a:cxn ang="0">
                    <a:pos x="T0" y="T1"/>
                  </a:cxn>
                  <a:cxn ang="0">
                    <a:pos x="T2" y="T3"/>
                  </a:cxn>
                  <a:cxn ang="0">
                    <a:pos x="T4" y="T5"/>
                  </a:cxn>
                  <a:cxn ang="0">
                    <a:pos x="T6" y="T7"/>
                  </a:cxn>
                  <a:cxn ang="0">
                    <a:pos x="T8" y="T9"/>
                  </a:cxn>
                </a:cxnLst>
                <a:rect l="0" t="0" r="r" b="b"/>
                <a:pathLst>
                  <a:path w="68" h="89">
                    <a:moveTo>
                      <a:pt x="0" y="89"/>
                    </a:moveTo>
                    <a:cubicBezTo>
                      <a:pt x="33" y="89"/>
                      <a:pt x="33" y="89"/>
                      <a:pt x="33" y="89"/>
                    </a:cubicBezTo>
                    <a:cubicBezTo>
                      <a:pt x="68" y="0"/>
                      <a:pt x="68" y="0"/>
                      <a:pt x="68" y="0"/>
                    </a:cubicBezTo>
                    <a:cubicBezTo>
                      <a:pt x="56" y="2"/>
                      <a:pt x="45" y="3"/>
                      <a:pt x="33" y="4"/>
                    </a:cubicBezTo>
                    <a:lnTo>
                      <a:pt x="0" y="89"/>
                    </a:lnTo>
                    <a:close/>
                  </a:path>
                </a:pathLst>
              </a:custGeom>
              <a:solidFill>
                <a:schemeClr val="accent4">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2" name="Oval 190"/>
              <p:cNvSpPr>
                <a:spLocks noChangeArrowheads="1"/>
              </p:cNvSpPr>
              <p:nvPr/>
            </p:nvSpPr>
            <p:spPr bwMode="auto">
              <a:xfrm>
                <a:off x="9315451" y="3152775"/>
                <a:ext cx="47625" cy="492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3" name="Oval 191"/>
              <p:cNvSpPr>
                <a:spLocks noChangeArrowheads="1"/>
              </p:cNvSpPr>
              <p:nvPr/>
            </p:nvSpPr>
            <p:spPr bwMode="auto">
              <a:xfrm>
                <a:off x="9448801" y="3027363"/>
                <a:ext cx="90488" cy="873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4" name="Oval 192"/>
              <p:cNvSpPr>
                <a:spLocks noChangeArrowheads="1"/>
              </p:cNvSpPr>
              <p:nvPr/>
            </p:nvSpPr>
            <p:spPr bwMode="auto">
              <a:xfrm>
                <a:off x="9247188" y="2286000"/>
                <a:ext cx="68263" cy="69850"/>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5" name="Oval 193"/>
              <p:cNvSpPr>
                <a:spLocks noChangeArrowheads="1"/>
              </p:cNvSpPr>
              <p:nvPr/>
            </p:nvSpPr>
            <p:spPr bwMode="auto">
              <a:xfrm>
                <a:off x="9374188" y="2206625"/>
                <a:ext cx="77788" cy="77787"/>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6" name="Oval 194"/>
              <p:cNvSpPr>
                <a:spLocks noChangeArrowheads="1"/>
              </p:cNvSpPr>
              <p:nvPr/>
            </p:nvSpPr>
            <p:spPr bwMode="auto">
              <a:xfrm>
                <a:off x="9294813" y="2047875"/>
                <a:ext cx="88900" cy="88900"/>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sp>
        <p:nvSpPr>
          <p:cNvPr id="233" name="任意多边形: 形状 232"/>
          <p:cNvSpPr/>
          <p:nvPr/>
        </p:nvSpPr>
        <p:spPr bwMode="auto">
          <a:xfrm>
            <a:off x="-18822" y="2518761"/>
            <a:ext cx="12210821" cy="4339239"/>
          </a:xfrm>
          <a:custGeom>
            <a:avLst/>
            <a:gdLst>
              <a:gd name="connsiteX0" fmla="*/ 10429969 w 12210821"/>
              <a:gd name="connsiteY0" fmla="*/ 0 h 4439462"/>
              <a:gd name="connsiteX1" fmla="*/ 10794997 w 12210821"/>
              <a:gd name="connsiteY1" fmla="*/ 233910 h 4439462"/>
              <a:gd name="connsiteX2" fmla="*/ 10959055 w 12210821"/>
              <a:gd name="connsiteY2" fmla="*/ 201081 h 4439462"/>
              <a:gd name="connsiteX3" fmla="*/ 11319982 w 12210821"/>
              <a:gd name="connsiteY3" fmla="*/ 426784 h 4439462"/>
              <a:gd name="connsiteX4" fmla="*/ 11402011 w 12210821"/>
              <a:gd name="connsiteY4" fmla="*/ 414473 h 4439462"/>
              <a:gd name="connsiteX5" fmla="*/ 11635793 w 12210821"/>
              <a:gd name="connsiteY5" fmla="*/ 529376 h 4439462"/>
              <a:gd name="connsiteX6" fmla="*/ 11902387 w 12210821"/>
              <a:gd name="connsiteY6" fmla="*/ 357021 h 4439462"/>
              <a:gd name="connsiteX7" fmla="*/ 12164879 w 12210821"/>
              <a:gd name="connsiteY7" fmla="*/ 525272 h 4439462"/>
              <a:gd name="connsiteX8" fmla="*/ 12193589 w 12210821"/>
              <a:gd name="connsiteY8" fmla="*/ 521169 h 4439462"/>
              <a:gd name="connsiteX9" fmla="*/ 12193589 w 12210821"/>
              <a:gd name="connsiteY9" fmla="*/ 3482308 h 4439462"/>
              <a:gd name="connsiteX10" fmla="*/ 12193589 w 12210821"/>
              <a:gd name="connsiteY10" fmla="*/ 3582212 h 4439462"/>
              <a:gd name="connsiteX11" fmla="*/ 12210821 w 12210821"/>
              <a:gd name="connsiteY11" fmla="*/ 3582212 h 4439462"/>
              <a:gd name="connsiteX12" fmla="*/ 12210821 w 12210821"/>
              <a:gd name="connsiteY12" fmla="*/ 4439462 h 4439462"/>
              <a:gd name="connsiteX13" fmla="*/ 0 w 12210821"/>
              <a:gd name="connsiteY13" fmla="*/ 4439462 h 4439462"/>
              <a:gd name="connsiteX14" fmla="*/ 0 w 12210821"/>
              <a:gd name="connsiteY14" fmla="*/ 3582212 h 4439462"/>
              <a:gd name="connsiteX15" fmla="*/ 1 w 12210821"/>
              <a:gd name="connsiteY15" fmla="*/ 3582212 h 4439462"/>
              <a:gd name="connsiteX16" fmla="*/ 1 w 12210821"/>
              <a:gd name="connsiteY16" fmla="*/ 3491663 h 4439462"/>
              <a:gd name="connsiteX17" fmla="*/ 1 w 12210821"/>
              <a:gd name="connsiteY17" fmla="*/ 804323 h 4439462"/>
              <a:gd name="connsiteX18" fmla="*/ 701348 w 12210821"/>
              <a:gd name="connsiteY18" fmla="*/ 102592 h 4439462"/>
              <a:gd name="connsiteX19" fmla="*/ 1291956 w 12210821"/>
              <a:gd name="connsiteY19" fmla="*/ 426784 h 4439462"/>
              <a:gd name="connsiteX20" fmla="*/ 1620071 w 12210821"/>
              <a:gd name="connsiteY20" fmla="*/ 332399 h 4439462"/>
              <a:gd name="connsiteX21" fmla="*/ 1882563 w 12210821"/>
              <a:gd name="connsiteY21" fmla="*/ 213392 h 4439462"/>
              <a:gd name="connsiteX22" fmla="*/ 2108143 w 12210821"/>
              <a:gd name="connsiteY22" fmla="*/ 295466 h 4439462"/>
              <a:gd name="connsiteX23" fmla="*/ 2288606 w 12210821"/>
              <a:gd name="connsiteY23" fmla="*/ 246221 h 4439462"/>
              <a:gd name="connsiteX24" fmla="*/ 2604417 w 12210821"/>
              <a:gd name="connsiteY24" fmla="*/ 451406 h 4439462"/>
              <a:gd name="connsiteX25" fmla="*/ 2670040 w 12210821"/>
              <a:gd name="connsiteY25" fmla="*/ 447302 h 4439462"/>
              <a:gd name="connsiteX26" fmla="*/ 3059677 w 12210821"/>
              <a:gd name="connsiteY26" fmla="*/ 570413 h 4439462"/>
              <a:gd name="connsiteX27" fmla="*/ 3305764 w 12210821"/>
              <a:gd name="connsiteY27" fmla="*/ 463717 h 4439462"/>
              <a:gd name="connsiteX28" fmla="*/ 3313967 w 12210821"/>
              <a:gd name="connsiteY28" fmla="*/ 463717 h 4439462"/>
              <a:gd name="connsiteX29" fmla="*/ 3609271 w 12210821"/>
              <a:gd name="connsiteY29" fmla="*/ 332399 h 4439462"/>
              <a:gd name="connsiteX30" fmla="*/ 3818444 w 12210821"/>
              <a:gd name="connsiteY30" fmla="*/ 393954 h 4439462"/>
              <a:gd name="connsiteX31" fmla="*/ 4121951 w 12210821"/>
              <a:gd name="connsiteY31" fmla="*/ 291362 h 4439462"/>
              <a:gd name="connsiteX32" fmla="*/ 4445965 w 12210821"/>
              <a:gd name="connsiteY32" fmla="*/ 406265 h 4439462"/>
              <a:gd name="connsiteX33" fmla="*/ 4597718 w 12210821"/>
              <a:gd name="connsiteY33" fmla="*/ 369332 h 4439462"/>
              <a:gd name="connsiteX34" fmla="*/ 4765878 w 12210821"/>
              <a:gd name="connsiteY34" fmla="*/ 418576 h 4439462"/>
              <a:gd name="connsiteX35" fmla="*/ 5208833 w 12210821"/>
              <a:gd name="connsiteY35" fmla="*/ 90281 h 4439462"/>
              <a:gd name="connsiteX36" fmla="*/ 5594369 w 12210821"/>
              <a:gd name="connsiteY36" fmla="*/ 299569 h 4439462"/>
              <a:gd name="connsiteX37" fmla="*/ 5737919 w 12210821"/>
              <a:gd name="connsiteY37" fmla="*/ 274947 h 4439462"/>
              <a:gd name="connsiteX38" fmla="*/ 6061933 w 12210821"/>
              <a:gd name="connsiteY38" fmla="*/ 410369 h 4439462"/>
              <a:gd name="connsiteX39" fmla="*/ 6406454 w 12210821"/>
              <a:gd name="connsiteY39" fmla="*/ 102592 h 4439462"/>
              <a:gd name="connsiteX40" fmla="*/ 6738671 w 12210821"/>
              <a:gd name="connsiteY40" fmla="*/ 365228 h 4439462"/>
              <a:gd name="connsiteX41" fmla="*/ 6919134 w 12210821"/>
              <a:gd name="connsiteY41" fmla="*/ 258532 h 4439462"/>
              <a:gd name="connsiteX42" fmla="*/ 7025772 w 12210821"/>
              <a:gd name="connsiteY42" fmla="*/ 291362 h 4439462"/>
              <a:gd name="connsiteX43" fmla="*/ 7267757 w 12210821"/>
              <a:gd name="connsiteY43" fmla="*/ 114903 h 4439462"/>
              <a:gd name="connsiteX44" fmla="*/ 7489235 w 12210821"/>
              <a:gd name="connsiteY44" fmla="*/ 242118 h 4439462"/>
              <a:gd name="connsiteX45" fmla="*/ 7690206 w 12210821"/>
              <a:gd name="connsiteY45" fmla="*/ 155940 h 4439462"/>
              <a:gd name="connsiteX46" fmla="*/ 7965002 w 12210821"/>
              <a:gd name="connsiteY46" fmla="*/ 422680 h 4439462"/>
              <a:gd name="connsiteX47" fmla="*/ 8157770 w 12210821"/>
              <a:gd name="connsiteY47" fmla="*/ 348814 h 4439462"/>
              <a:gd name="connsiteX48" fmla="*/ 8407958 w 12210821"/>
              <a:gd name="connsiteY48" fmla="*/ 492443 h 4439462"/>
              <a:gd name="connsiteX49" fmla="*/ 8432566 w 12210821"/>
              <a:gd name="connsiteY49" fmla="*/ 496546 h 4439462"/>
              <a:gd name="connsiteX50" fmla="*/ 8645841 w 12210821"/>
              <a:gd name="connsiteY50" fmla="*/ 369332 h 4439462"/>
              <a:gd name="connsiteX51" fmla="*/ 8654044 w 12210821"/>
              <a:gd name="connsiteY51" fmla="*/ 369332 h 4439462"/>
              <a:gd name="connsiteX52" fmla="*/ 8916537 w 12210821"/>
              <a:gd name="connsiteY52" fmla="*/ 217496 h 4439462"/>
              <a:gd name="connsiteX53" fmla="*/ 9158522 w 12210821"/>
              <a:gd name="connsiteY53" fmla="*/ 336503 h 4439462"/>
              <a:gd name="connsiteX54" fmla="*/ 9433318 w 12210821"/>
              <a:gd name="connsiteY54" fmla="*/ 201081 h 4439462"/>
              <a:gd name="connsiteX55" fmla="*/ 9687608 w 12210821"/>
              <a:gd name="connsiteY55" fmla="*/ 311880 h 4439462"/>
              <a:gd name="connsiteX56" fmla="*/ 9835260 w 12210821"/>
              <a:gd name="connsiteY56" fmla="*/ 274947 h 4439462"/>
              <a:gd name="connsiteX57" fmla="*/ 10028027 w 12210821"/>
              <a:gd name="connsiteY57" fmla="*/ 336503 h 4439462"/>
              <a:gd name="connsiteX58" fmla="*/ 10429969 w 12210821"/>
              <a:gd name="connsiteY58" fmla="*/ 0 h 4439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10821" h="4439462">
                <a:moveTo>
                  <a:pt x="10429969" y="0"/>
                </a:moveTo>
                <a:cubicBezTo>
                  <a:pt x="10589925" y="0"/>
                  <a:pt x="10733476" y="94385"/>
                  <a:pt x="10794997" y="233910"/>
                </a:cubicBezTo>
                <a:cubicBezTo>
                  <a:pt x="10844214" y="213392"/>
                  <a:pt x="10901635" y="201081"/>
                  <a:pt x="10959055" y="201081"/>
                </a:cubicBezTo>
                <a:cubicBezTo>
                  <a:pt x="11114910" y="201081"/>
                  <a:pt x="11254359" y="291362"/>
                  <a:pt x="11319982" y="426784"/>
                </a:cubicBezTo>
                <a:cubicBezTo>
                  <a:pt x="11344590" y="418576"/>
                  <a:pt x="11373301" y="414473"/>
                  <a:pt x="11402011" y="414473"/>
                </a:cubicBezTo>
                <a:cubicBezTo>
                  <a:pt x="11496344" y="414473"/>
                  <a:pt x="11582474" y="459613"/>
                  <a:pt x="11635793" y="529376"/>
                </a:cubicBezTo>
                <a:cubicBezTo>
                  <a:pt x="11680909" y="430887"/>
                  <a:pt x="11783445" y="357021"/>
                  <a:pt x="11902387" y="357021"/>
                </a:cubicBezTo>
                <a:cubicBezTo>
                  <a:pt x="12017227" y="357021"/>
                  <a:pt x="12119763" y="426784"/>
                  <a:pt x="12164879" y="525272"/>
                </a:cubicBezTo>
                <a:lnTo>
                  <a:pt x="12193589" y="521169"/>
                </a:lnTo>
                <a:cubicBezTo>
                  <a:pt x="12193589" y="521169"/>
                  <a:pt x="12193589" y="521169"/>
                  <a:pt x="12193589" y="3482308"/>
                </a:cubicBezTo>
                <a:lnTo>
                  <a:pt x="12193589" y="3582212"/>
                </a:lnTo>
                <a:lnTo>
                  <a:pt x="12210821" y="3582212"/>
                </a:lnTo>
                <a:lnTo>
                  <a:pt x="12210821" y="4439462"/>
                </a:lnTo>
                <a:lnTo>
                  <a:pt x="0" y="4439462"/>
                </a:lnTo>
                <a:lnTo>
                  <a:pt x="0" y="3582212"/>
                </a:lnTo>
                <a:lnTo>
                  <a:pt x="1" y="3582212"/>
                </a:lnTo>
                <a:lnTo>
                  <a:pt x="1" y="3491663"/>
                </a:lnTo>
                <a:cubicBezTo>
                  <a:pt x="1" y="3030549"/>
                  <a:pt x="1" y="2222019"/>
                  <a:pt x="1" y="804323"/>
                </a:cubicBezTo>
                <a:cubicBezTo>
                  <a:pt x="1" y="418576"/>
                  <a:pt x="315812" y="102592"/>
                  <a:pt x="701348" y="102592"/>
                </a:cubicBezTo>
                <a:cubicBezTo>
                  <a:pt x="947434" y="102592"/>
                  <a:pt x="1168912" y="233910"/>
                  <a:pt x="1291956" y="426784"/>
                </a:cubicBezTo>
                <a:cubicBezTo>
                  <a:pt x="1386289" y="373436"/>
                  <a:pt x="1501129" y="336503"/>
                  <a:pt x="1620071" y="332399"/>
                </a:cubicBezTo>
                <a:cubicBezTo>
                  <a:pt x="1681593" y="258532"/>
                  <a:pt x="1775926" y="213392"/>
                  <a:pt x="1882563" y="213392"/>
                </a:cubicBezTo>
                <a:cubicBezTo>
                  <a:pt x="1968694" y="213392"/>
                  <a:pt x="2046621" y="246221"/>
                  <a:pt x="2108143" y="295466"/>
                </a:cubicBezTo>
                <a:cubicBezTo>
                  <a:pt x="2161461" y="262636"/>
                  <a:pt x="2222983" y="246221"/>
                  <a:pt x="2288606" y="246221"/>
                </a:cubicBezTo>
                <a:cubicBezTo>
                  <a:pt x="2428055" y="246221"/>
                  <a:pt x="2551098" y="332399"/>
                  <a:pt x="2604417" y="451406"/>
                </a:cubicBezTo>
                <a:cubicBezTo>
                  <a:pt x="2624924" y="451406"/>
                  <a:pt x="2649533" y="447302"/>
                  <a:pt x="2670040" y="447302"/>
                </a:cubicBezTo>
                <a:cubicBezTo>
                  <a:pt x="2813591" y="447302"/>
                  <a:pt x="2948938" y="492443"/>
                  <a:pt x="3059677" y="570413"/>
                </a:cubicBezTo>
                <a:cubicBezTo>
                  <a:pt x="3121199" y="504754"/>
                  <a:pt x="3207329" y="463717"/>
                  <a:pt x="3305764" y="463717"/>
                </a:cubicBezTo>
                <a:cubicBezTo>
                  <a:pt x="3309865" y="463717"/>
                  <a:pt x="3313967" y="463717"/>
                  <a:pt x="3313967" y="463717"/>
                </a:cubicBezTo>
                <a:cubicBezTo>
                  <a:pt x="3387793" y="381643"/>
                  <a:pt x="3494430" y="332399"/>
                  <a:pt x="3609271" y="332399"/>
                </a:cubicBezTo>
                <a:cubicBezTo>
                  <a:pt x="3687198" y="332399"/>
                  <a:pt x="3756923" y="357021"/>
                  <a:pt x="3818444" y="393954"/>
                </a:cubicBezTo>
                <a:cubicBezTo>
                  <a:pt x="3904574" y="328295"/>
                  <a:pt x="4007111" y="291362"/>
                  <a:pt x="4121951" y="291362"/>
                </a:cubicBezTo>
                <a:cubicBezTo>
                  <a:pt x="4244994" y="291362"/>
                  <a:pt x="4355733" y="336503"/>
                  <a:pt x="4445965" y="406265"/>
                </a:cubicBezTo>
                <a:cubicBezTo>
                  <a:pt x="4491081" y="381643"/>
                  <a:pt x="4544399" y="369332"/>
                  <a:pt x="4597718" y="369332"/>
                </a:cubicBezTo>
                <a:cubicBezTo>
                  <a:pt x="4659240" y="369332"/>
                  <a:pt x="4716660" y="385747"/>
                  <a:pt x="4765878" y="418576"/>
                </a:cubicBezTo>
                <a:cubicBezTo>
                  <a:pt x="4823297" y="229807"/>
                  <a:pt x="4999660" y="90281"/>
                  <a:pt x="5208833" y="90281"/>
                </a:cubicBezTo>
                <a:cubicBezTo>
                  <a:pt x="5368790" y="90281"/>
                  <a:pt x="5512340" y="172355"/>
                  <a:pt x="5594369" y="299569"/>
                </a:cubicBezTo>
                <a:cubicBezTo>
                  <a:pt x="5639484" y="283155"/>
                  <a:pt x="5688702" y="274947"/>
                  <a:pt x="5737919" y="274947"/>
                </a:cubicBezTo>
                <a:cubicBezTo>
                  <a:pt x="5865064" y="274947"/>
                  <a:pt x="5979904" y="328295"/>
                  <a:pt x="6061933" y="410369"/>
                </a:cubicBezTo>
                <a:cubicBezTo>
                  <a:pt x="6082441" y="238014"/>
                  <a:pt x="6225991" y="102592"/>
                  <a:pt x="6406454" y="102592"/>
                </a:cubicBezTo>
                <a:cubicBezTo>
                  <a:pt x="6566410" y="102592"/>
                  <a:pt x="6701758" y="213392"/>
                  <a:pt x="6738671" y="365228"/>
                </a:cubicBezTo>
                <a:cubicBezTo>
                  <a:pt x="6771483" y="299569"/>
                  <a:pt x="6841207" y="258532"/>
                  <a:pt x="6919134" y="258532"/>
                </a:cubicBezTo>
                <a:cubicBezTo>
                  <a:pt x="6956047" y="258532"/>
                  <a:pt x="6997062" y="270844"/>
                  <a:pt x="7025772" y="291362"/>
                </a:cubicBezTo>
                <a:cubicBezTo>
                  <a:pt x="7058583" y="188770"/>
                  <a:pt x="7157018" y="114903"/>
                  <a:pt x="7267757" y="114903"/>
                </a:cubicBezTo>
                <a:cubicBezTo>
                  <a:pt x="7366192" y="114903"/>
                  <a:pt x="7448220" y="168251"/>
                  <a:pt x="7489235" y="242118"/>
                </a:cubicBezTo>
                <a:cubicBezTo>
                  <a:pt x="7542554" y="188770"/>
                  <a:pt x="7612278" y="155940"/>
                  <a:pt x="7690206" y="155940"/>
                </a:cubicBezTo>
                <a:cubicBezTo>
                  <a:pt x="7837858" y="155940"/>
                  <a:pt x="7960901" y="274947"/>
                  <a:pt x="7965002" y="422680"/>
                </a:cubicBezTo>
                <a:cubicBezTo>
                  <a:pt x="8014220" y="377539"/>
                  <a:pt x="8083944" y="348814"/>
                  <a:pt x="8157770" y="348814"/>
                </a:cubicBezTo>
                <a:cubicBezTo>
                  <a:pt x="8264408" y="348814"/>
                  <a:pt x="8354639" y="406265"/>
                  <a:pt x="8407958" y="492443"/>
                </a:cubicBezTo>
                <a:cubicBezTo>
                  <a:pt x="8407958" y="492443"/>
                  <a:pt x="8407958" y="492443"/>
                  <a:pt x="8432566" y="496546"/>
                </a:cubicBezTo>
                <a:cubicBezTo>
                  <a:pt x="8473581" y="418576"/>
                  <a:pt x="8555610" y="369332"/>
                  <a:pt x="8645841" y="369332"/>
                </a:cubicBezTo>
                <a:cubicBezTo>
                  <a:pt x="8649943" y="369332"/>
                  <a:pt x="8654044" y="369332"/>
                  <a:pt x="8654044" y="369332"/>
                </a:cubicBezTo>
                <a:cubicBezTo>
                  <a:pt x="8707363" y="279051"/>
                  <a:pt x="8805798" y="217496"/>
                  <a:pt x="8916537" y="217496"/>
                </a:cubicBezTo>
                <a:cubicBezTo>
                  <a:pt x="9014971" y="217496"/>
                  <a:pt x="9101101" y="262636"/>
                  <a:pt x="9158522" y="336503"/>
                </a:cubicBezTo>
                <a:cubicBezTo>
                  <a:pt x="9220043" y="254429"/>
                  <a:pt x="9322579" y="201081"/>
                  <a:pt x="9433318" y="201081"/>
                </a:cubicBezTo>
                <a:cubicBezTo>
                  <a:pt x="9531753" y="201081"/>
                  <a:pt x="9621985" y="242118"/>
                  <a:pt x="9687608" y="311880"/>
                </a:cubicBezTo>
                <a:cubicBezTo>
                  <a:pt x="9732724" y="291362"/>
                  <a:pt x="9781941" y="274947"/>
                  <a:pt x="9835260" y="274947"/>
                </a:cubicBezTo>
                <a:cubicBezTo>
                  <a:pt x="9909086" y="274947"/>
                  <a:pt x="9974709" y="299569"/>
                  <a:pt x="10028027" y="336503"/>
                </a:cubicBezTo>
                <a:cubicBezTo>
                  <a:pt x="10064940" y="143629"/>
                  <a:pt x="10228998" y="0"/>
                  <a:pt x="10429969" y="0"/>
                </a:cubicBezTo>
                <a:close/>
              </a:path>
            </a:pathLst>
          </a:custGeom>
          <a:solidFill>
            <a:schemeClr val="bg1">
              <a:alpha val="80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pitchFamily="34" charset="-122"/>
              <a:ea typeface="微软雅黑" panose="020B0503020204020204" pitchFamily="34" charset="-122"/>
            </a:endParaRPr>
          </a:p>
        </p:txBody>
      </p:sp>
      <p:sp>
        <p:nvSpPr>
          <p:cNvPr id="105" name="TextBox 1"/>
          <p:cNvSpPr txBox="1"/>
          <p:nvPr/>
        </p:nvSpPr>
        <p:spPr>
          <a:xfrm>
            <a:off x="2113482" y="3926204"/>
            <a:ext cx="7995718" cy="769441"/>
          </a:xfrm>
          <a:prstGeom prst="rect">
            <a:avLst/>
          </a:prstGeom>
          <a:noFill/>
        </p:spPr>
        <p:txBody>
          <a:bodyPr wrap="square" rtlCol="0">
            <a:spAutoFit/>
          </a:bodyPr>
          <a:lstStyle/>
          <a:p>
            <a:pPr algn="dist"/>
            <a:r>
              <a:rPr lang="zh-CN" altLang="en-US" sz="4400" b="1" dirty="0">
                <a:ln w="6350">
                  <a:noFill/>
                </a:ln>
                <a:solidFill>
                  <a:srgbClr val="5FC3F8"/>
                </a:solidFill>
                <a:latin typeface="Impact" panose="020B0806030902050204" pitchFamily="34" charset="0"/>
                <a:ea typeface="微软雅黑" panose="020B0503020204020204" pitchFamily="34" charset="-122"/>
              </a:rPr>
              <a:t>图</a:t>
            </a:r>
            <a:r>
              <a:rPr lang="en-US" altLang="zh-CN" sz="4400" b="1" dirty="0">
                <a:ln w="6350">
                  <a:noFill/>
                </a:ln>
                <a:solidFill>
                  <a:srgbClr val="5FC3F8"/>
                </a:solidFill>
                <a:latin typeface="Impact" panose="020B0806030902050204" pitchFamily="34" charset="0"/>
                <a:ea typeface="微软雅黑" panose="020B0503020204020204" pitchFamily="34" charset="-122"/>
              </a:rPr>
              <a:t>(</a:t>
            </a:r>
            <a:r>
              <a:rPr lang="zh-CN" altLang="en-US" sz="4400" b="1" dirty="0">
                <a:ln w="6350">
                  <a:noFill/>
                </a:ln>
                <a:solidFill>
                  <a:srgbClr val="5FC3F8"/>
                </a:solidFill>
                <a:latin typeface="Impact" panose="020B0806030902050204" pitchFamily="34" charset="0"/>
                <a:ea typeface="微软雅黑" panose="020B0503020204020204" pitchFamily="34" charset="-122"/>
              </a:rPr>
              <a:t>神经网络</a:t>
            </a:r>
            <a:r>
              <a:rPr lang="en-US" altLang="zh-CN" sz="4400" b="1" dirty="0">
                <a:ln w="6350">
                  <a:noFill/>
                </a:ln>
                <a:solidFill>
                  <a:srgbClr val="5FC3F8"/>
                </a:solidFill>
                <a:latin typeface="Impact" panose="020B0806030902050204" pitchFamily="34" charset="0"/>
                <a:ea typeface="微软雅黑" panose="020B0503020204020204" pitchFamily="34" charset="-122"/>
              </a:rPr>
              <a:t>)</a:t>
            </a:r>
            <a:r>
              <a:rPr lang="zh-CN" altLang="en-US" sz="4400" b="1" dirty="0">
                <a:ln w="6350">
                  <a:noFill/>
                </a:ln>
                <a:solidFill>
                  <a:srgbClr val="5FC3F8"/>
                </a:solidFill>
                <a:latin typeface="Impact" panose="020B0806030902050204" pitchFamily="34" charset="0"/>
                <a:ea typeface="微软雅黑" panose="020B0503020204020204" pitchFamily="34" charset="-122"/>
              </a:rPr>
              <a:t>的基础知识</a:t>
            </a:r>
            <a:endParaRPr lang="zh-CN" altLang="en-US" sz="4400" dirty="0">
              <a:ln w="6350">
                <a:noFill/>
              </a:ln>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12" name="Group 14"/>
          <p:cNvGrpSpPr/>
          <p:nvPr/>
        </p:nvGrpSpPr>
        <p:grpSpPr bwMode="auto">
          <a:xfrm>
            <a:off x="8355881" y="5108082"/>
            <a:ext cx="218414" cy="218412"/>
            <a:chOff x="4248" y="3024"/>
            <a:chExt cx="600" cy="599"/>
          </a:xfrm>
        </p:grpSpPr>
        <p:sp>
          <p:nvSpPr>
            <p:cNvPr id="113" name="Oval 15"/>
            <p:cNvSpPr>
              <a:spLocks noChangeArrowheads="1"/>
            </p:cNvSpPr>
            <p:nvPr/>
          </p:nvSpPr>
          <p:spPr bwMode="auto">
            <a:xfrm>
              <a:off x="4248" y="3024"/>
              <a:ext cx="600" cy="599"/>
            </a:xfrm>
            <a:prstGeom prst="ellipse">
              <a:avLst/>
            </a:prstGeom>
            <a:noFill/>
            <a:ln w="19050">
              <a:solidFill>
                <a:srgbClr val="5E126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dist"/>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14" name="Group 16"/>
            <p:cNvGrpSpPr/>
            <p:nvPr/>
          </p:nvGrpSpPr>
          <p:grpSpPr bwMode="auto">
            <a:xfrm>
              <a:off x="4441" y="3155"/>
              <a:ext cx="215" cy="334"/>
              <a:chOff x="4441" y="3155"/>
              <a:chExt cx="215" cy="334"/>
            </a:xfrm>
          </p:grpSpPr>
          <p:sp>
            <p:nvSpPr>
              <p:cNvPr id="115" name="Freeform 17"/>
              <p:cNvSpPr>
                <a:spLocks noEditPoints="1"/>
              </p:cNvSpPr>
              <p:nvPr/>
            </p:nvSpPr>
            <p:spPr bwMode="auto">
              <a:xfrm>
                <a:off x="4480" y="3155"/>
                <a:ext cx="137" cy="23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solidFill>
                <a:srgbClr val="5E126B"/>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dist"/>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16" name="Freeform 18"/>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solidFill>
                <a:srgbClr val="5E126B"/>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dist"/>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sp>
        <p:nvSpPr>
          <p:cNvPr id="118" name="Text Box 20"/>
          <p:cNvSpPr txBox="1">
            <a:spLocks noChangeArrowheads="1"/>
          </p:cNvSpPr>
          <p:nvPr/>
        </p:nvSpPr>
        <p:spPr bwMode="auto">
          <a:xfrm>
            <a:off x="8557960" y="5096153"/>
            <a:ext cx="453970"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rPr>
              <a:t>下山</a:t>
            </a:r>
            <a:endParaRPr lang="en-US" altLang="zh-CN" sz="105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4"/>
          <p:cNvSpPr txBox="1">
            <a:spLocks noChangeArrowheads="1"/>
          </p:cNvSpPr>
          <p:nvPr/>
        </p:nvSpPr>
        <p:spPr bwMode="auto">
          <a:xfrm>
            <a:off x="1168390" y="422903"/>
            <a:ext cx="166103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3.</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图的属性</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34" name="直接连接符 33"/>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574674" y="219599"/>
            <a:ext cx="432861" cy="667911"/>
            <a:chOff x="974725" y="3709988"/>
            <a:chExt cx="1125538" cy="1736725"/>
          </a:xfrm>
        </p:grpSpPr>
        <p:sp>
          <p:nvSpPr>
            <p:cNvPr id="52"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6"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9"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pic>
        <p:nvPicPr>
          <p:cNvPr id="2" name="图片 1">
            <a:extLst>
              <a:ext uri="{FF2B5EF4-FFF2-40B4-BE49-F238E27FC236}">
                <a16:creationId xmlns:a16="http://schemas.microsoft.com/office/drawing/2014/main" id="{CB92F522-6431-4F6F-6532-69E846634F06}"/>
              </a:ext>
            </a:extLst>
          </p:cNvPr>
          <p:cNvPicPr>
            <a:picLocks noChangeAspect="1"/>
          </p:cNvPicPr>
          <p:nvPr/>
        </p:nvPicPr>
        <p:blipFill>
          <a:blip r:embed="rId2"/>
          <a:stretch>
            <a:fillRect/>
          </a:stretch>
        </p:blipFill>
        <p:spPr>
          <a:xfrm>
            <a:off x="2072637" y="1450962"/>
            <a:ext cx="8046725" cy="4782005"/>
          </a:xfrm>
          <a:prstGeom prst="rect">
            <a:avLst/>
          </a:prstGeom>
        </p:spPr>
      </p:pic>
    </p:spTree>
    <p:extLst>
      <p:ext uri="{BB962C8B-B14F-4D97-AF65-F5344CB8AC3E}">
        <p14:creationId xmlns:p14="http://schemas.microsoft.com/office/powerpoint/2010/main" val="28165696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4"/>
          <p:cNvSpPr txBox="1">
            <a:spLocks noChangeArrowheads="1"/>
          </p:cNvSpPr>
          <p:nvPr/>
        </p:nvSpPr>
        <p:spPr bwMode="auto">
          <a:xfrm>
            <a:off x="1168390" y="422903"/>
            <a:ext cx="166584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4.</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图的应用</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34" name="直接连接符 33"/>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574674" y="219599"/>
            <a:ext cx="432861" cy="667911"/>
            <a:chOff x="974725" y="3709988"/>
            <a:chExt cx="1125538" cy="1736725"/>
          </a:xfrm>
        </p:grpSpPr>
        <p:sp>
          <p:nvSpPr>
            <p:cNvPr id="52"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6"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9"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pic>
        <p:nvPicPr>
          <p:cNvPr id="2" name="图片 1">
            <a:extLst>
              <a:ext uri="{FF2B5EF4-FFF2-40B4-BE49-F238E27FC236}">
                <a16:creationId xmlns:a16="http://schemas.microsoft.com/office/drawing/2014/main" id="{42914D21-20E5-DED7-86B3-CB8BAE9A7CE9}"/>
              </a:ext>
            </a:extLst>
          </p:cNvPr>
          <p:cNvPicPr>
            <a:picLocks noChangeAspect="1"/>
          </p:cNvPicPr>
          <p:nvPr/>
        </p:nvPicPr>
        <p:blipFill>
          <a:blip r:embed="rId2"/>
          <a:stretch>
            <a:fillRect/>
          </a:stretch>
        </p:blipFill>
        <p:spPr>
          <a:xfrm>
            <a:off x="1668404" y="1091038"/>
            <a:ext cx="8968729" cy="5242962"/>
          </a:xfrm>
          <a:prstGeom prst="rect">
            <a:avLst/>
          </a:prstGeom>
        </p:spPr>
      </p:pic>
    </p:spTree>
    <p:extLst>
      <p:ext uri="{BB962C8B-B14F-4D97-AF65-F5344CB8AC3E}">
        <p14:creationId xmlns:p14="http://schemas.microsoft.com/office/powerpoint/2010/main" val="3295540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4"/>
          <p:cNvSpPr txBox="1">
            <a:spLocks noChangeArrowheads="1"/>
          </p:cNvSpPr>
          <p:nvPr/>
        </p:nvSpPr>
        <p:spPr bwMode="auto">
          <a:xfrm>
            <a:off x="1168390" y="422903"/>
            <a:ext cx="166584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4.</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图的应用</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34" name="直接连接符 33"/>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574674" y="219599"/>
            <a:ext cx="432861" cy="667911"/>
            <a:chOff x="974725" y="3709988"/>
            <a:chExt cx="1125538" cy="1736725"/>
          </a:xfrm>
        </p:grpSpPr>
        <p:sp>
          <p:nvSpPr>
            <p:cNvPr id="52"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6"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9"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
        <p:nvSpPr>
          <p:cNvPr id="3" name="矩形 2">
            <a:extLst>
              <a:ext uri="{FF2B5EF4-FFF2-40B4-BE49-F238E27FC236}">
                <a16:creationId xmlns:a16="http://schemas.microsoft.com/office/drawing/2014/main" id="{ABC449B7-966B-6821-6177-6DBCD82052BE}"/>
              </a:ext>
            </a:extLst>
          </p:cNvPr>
          <p:cNvSpPr/>
          <p:nvPr/>
        </p:nvSpPr>
        <p:spPr>
          <a:xfrm>
            <a:off x="235061" y="1451054"/>
            <a:ext cx="3723479" cy="523220"/>
          </a:xfrm>
          <a:prstGeom prst="rect">
            <a:avLst/>
          </a:prstGeom>
          <a:noFill/>
        </p:spPr>
        <p:txBody>
          <a:bodyPr wrap="square" lIns="91440" tIns="45720" rIns="91440" bIns="45720">
            <a:spAutoFit/>
          </a:bodyPr>
          <a:lstStyle/>
          <a:p>
            <a:pPr algn="ctr"/>
            <a:r>
              <a:rPr lang="en-US" altLang="zh-CN" sz="2800" b="1" cap="none" spc="0" dirty="0">
                <a:ln w="22225">
                  <a:solidFill>
                    <a:schemeClr val="accent2"/>
                  </a:solidFill>
                  <a:prstDash val="solid"/>
                </a:ln>
                <a:solidFill>
                  <a:schemeClr val="accent2">
                    <a:lumMod val="40000"/>
                    <a:lumOff val="60000"/>
                  </a:schemeClr>
                </a:solidFill>
                <a:effectLst/>
              </a:rPr>
              <a:t>Graph-level task</a:t>
            </a:r>
            <a:endParaRPr lang="zh-CN" altLang="en-US" sz="2800" b="1" cap="none" spc="0" dirty="0">
              <a:ln w="22225">
                <a:solidFill>
                  <a:schemeClr val="accent2"/>
                </a:solidFill>
                <a:prstDash val="solid"/>
              </a:ln>
              <a:solidFill>
                <a:schemeClr val="accent2">
                  <a:lumMod val="40000"/>
                  <a:lumOff val="60000"/>
                </a:schemeClr>
              </a:solidFill>
              <a:effectLst/>
            </a:endParaRPr>
          </a:p>
        </p:txBody>
      </p:sp>
      <p:pic>
        <p:nvPicPr>
          <p:cNvPr id="4" name="图片 3">
            <a:extLst>
              <a:ext uri="{FF2B5EF4-FFF2-40B4-BE49-F238E27FC236}">
                <a16:creationId xmlns:a16="http://schemas.microsoft.com/office/drawing/2014/main" id="{A6BF0FD1-0B54-9E32-4693-E66ACFA90C2C}"/>
              </a:ext>
            </a:extLst>
          </p:cNvPr>
          <p:cNvPicPr>
            <a:picLocks noChangeAspect="1"/>
          </p:cNvPicPr>
          <p:nvPr/>
        </p:nvPicPr>
        <p:blipFill>
          <a:blip r:embed="rId2"/>
          <a:stretch>
            <a:fillRect/>
          </a:stretch>
        </p:blipFill>
        <p:spPr>
          <a:xfrm>
            <a:off x="187123" y="2456811"/>
            <a:ext cx="11852476" cy="3645860"/>
          </a:xfrm>
          <a:prstGeom prst="rect">
            <a:avLst/>
          </a:prstGeom>
        </p:spPr>
      </p:pic>
    </p:spTree>
    <p:extLst>
      <p:ext uri="{BB962C8B-B14F-4D97-AF65-F5344CB8AC3E}">
        <p14:creationId xmlns:p14="http://schemas.microsoft.com/office/powerpoint/2010/main" val="24409177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4"/>
          <p:cNvSpPr txBox="1">
            <a:spLocks noChangeArrowheads="1"/>
          </p:cNvSpPr>
          <p:nvPr/>
        </p:nvSpPr>
        <p:spPr bwMode="auto">
          <a:xfrm>
            <a:off x="1168390" y="422903"/>
            <a:ext cx="166584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4.</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图的应用</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34" name="直接连接符 33"/>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574674" y="219599"/>
            <a:ext cx="432861" cy="667911"/>
            <a:chOff x="974725" y="3709988"/>
            <a:chExt cx="1125538" cy="1736725"/>
          </a:xfrm>
        </p:grpSpPr>
        <p:sp>
          <p:nvSpPr>
            <p:cNvPr id="52"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6"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9"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
        <p:nvSpPr>
          <p:cNvPr id="2" name="矩形 1">
            <a:extLst>
              <a:ext uri="{FF2B5EF4-FFF2-40B4-BE49-F238E27FC236}">
                <a16:creationId xmlns:a16="http://schemas.microsoft.com/office/drawing/2014/main" id="{41F3A08C-6328-A1ED-7D0B-52DFE8127C02}"/>
              </a:ext>
            </a:extLst>
          </p:cNvPr>
          <p:cNvSpPr/>
          <p:nvPr/>
        </p:nvSpPr>
        <p:spPr>
          <a:xfrm>
            <a:off x="217700" y="1352667"/>
            <a:ext cx="3723479" cy="523220"/>
          </a:xfrm>
          <a:prstGeom prst="rect">
            <a:avLst/>
          </a:prstGeom>
          <a:noFill/>
        </p:spPr>
        <p:txBody>
          <a:bodyPr wrap="square" lIns="91440" tIns="45720" rIns="91440" bIns="45720">
            <a:spAutoFit/>
          </a:bodyPr>
          <a:lstStyle/>
          <a:p>
            <a:pPr algn="ctr"/>
            <a:r>
              <a:rPr lang="en-US" altLang="zh-CN" sz="2800" b="1" dirty="0">
                <a:ln w="22225">
                  <a:solidFill>
                    <a:schemeClr val="accent2"/>
                  </a:solidFill>
                  <a:prstDash val="solid"/>
                </a:ln>
                <a:solidFill>
                  <a:schemeClr val="accent2">
                    <a:lumMod val="40000"/>
                    <a:lumOff val="60000"/>
                  </a:schemeClr>
                </a:solidFill>
              </a:rPr>
              <a:t>Node</a:t>
            </a:r>
            <a:r>
              <a:rPr lang="en-US" altLang="zh-CN" sz="2800" b="1" cap="none" spc="0" dirty="0">
                <a:ln w="22225">
                  <a:solidFill>
                    <a:schemeClr val="accent2"/>
                  </a:solidFill>
                  <a:prstDash val="solid"/>
                </a:ln>
                <a:solidFill>
                  <a:schemeClr val="accent2">
                    <a:lumMod val="40000"/>
                    <a:lumOff val="60000"/>
                  </a:schemeClr>
                </a:solidFill>
                <a:effectLst/>
              </a:rPr>
              <a:t>-level task</a:t>
            </a:r>
            <a:endParaRPr lang="zh-CN" altLang="en-US" sz="2800" b="1" cap="none" spc="0" dirty="0">
              <a:ln w="22225">
                <a:solidFill>
                  <a:schemeClr val="accent2"/>
                </a:solidFill>
                <a:prstDash val="solid"/>
              </a:ln>
              <a:solidFill>
                <a:schemeClr val="accent2">
                  <a:lumMod val="40000"/>
                  <a:lumOff val="60000"/>
                </a:schemeClr>
              </a:solidFill>
              <a:effectLst/>
            </a:endParaRPr>
          </a:p>
        </p:txBody>
      </p:sp>
      <p:pic>
        <p:nvPicPr>
          <p:cNvPr id="3" name="图片 2">
            <a:extLst>
              <a:ext uri="{FF2B5EF4-FFF2-40B4-BE49-F238E27FC236}">
                <a16:creationId xmlns:a16="http://schemas.microsoft.com/office/drawing/2014/main" id="{7C6EB991-1547-2EC9-01D3-9E329FDDDE41}"/>
              </a:ext>
            </a:extLst>
          </p:cNvPr>
          <p:cNvPicPr>
            <a:picLocks noChangeAspect="1"/>
          </p:cNvPicPr>
          <p:nvPr/>
        </p:nvPicPr>
        <p:blipFill>
          <a:blip r:embed="rId2"/>
          <a:stretch>
            <a:fillRect/>
          </a:stretch>
        </p:blipFill>
        <p:spPr>
          <a:xfrm>
            <a:off x="120569" y="2432821"/>
            <a:ext cx="11950861" cy="3638737"/>
          </a:xfrm>
          <a:prstGeom prst="rect">
            <a:avLst/>
          </a:prstGeom>
        </p:spPr>
      </p:pic>
    </p:spTree>
    <p:extLst>
      <p:ext uri="{BB962C8B-B14F-4D97-AF65-F5344CB8AC3E}">
        <p14:creationId xmlns:p14="http://schemas.microsoft.com/office/powerpoint/2010/main" val="93648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4"/>
          <p:cNvSpPr txBox="1">
            <a:spLocks noChangeArrowheads="1"/>
          </p:cNvSpPr>
          <p:nvPr/>
        </p:nvSpPr>
        <p:spPr bwMode="auto">
          <a:xfrm>
            <a:off x="1168390" y="422903"/>
            <a:ext cx="166584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4.</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图的应用</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34" name="直接连接符 33"/>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574674" y="219599"/>
            <a:ext cx="432861" cy="667911"/>
            <a:chOff x="974725" y="3709988"/>
            <a:chExt cx="1125538" cy="1736725"/>
          </a:xfrm>
        </p:grpSpPr>
        <p:sp>
          <p:nvSpPr>
            <p:cNvPr id="52"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6"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9"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
        <p:nvSpPr>
          <p:cNvPr id="4" name="矩形 3">
            <a:extLst>
              <a:ext uri="{FF2B5EF4-FFF2-40B4-BE49-F238E27FC236}">
                <a16:creationId xmlns:a16="http://schemas.microsoft.com/office/drawing/2014/main" id="{EE8E7188-BD87-B40A-6224-AE5D8F68AC10}"/>
              </a:ext>
            </a:extLst>
          </p:cNvPr>
          <p:cNvSpPr/>
          <p:nvPr/>
        </p:nvSpPr>
        <p:spPr>
          <a:xfrm>
            <a:off x="204512" y="1278602"/>
            <a:ext cx="3723479" cy="523220"/>
          </a:xfrm>
          <a:prstGeom prst="rect">
            <a:avLst/>
          </a:prstGeom>
          <a:noFill/>
        </p:spPr>
        <p:txBody>
          <a:bodyPr wrap="square" lIns="91440" tIns="45720" rIns="91440" bIns="45720">
            <a:spAutoFit/>
          </a:bodyPr>
          <a:lstStyle/>
          <a:p>
            <a:pPr algn="ctr"/>
            <a:r>
              <a:rPr lang="en-US" altLang="zh-CN" sz="2800" b="1" dirty="0">
                <a:ln w="22225">
                  <a:solidFill>
                    <a:schemeClr val="accent2"/>
                  </a:solidFill>
                  <a:prstDash val="solid"/>
                </a:ln>
                <a:solidFill>
                  <a:schemeClr val="accent2">
                    <a:lumMod val="40000"/>
                    <a:lumOff val="60000"/>
                  </a:schemeClr>
                </a:solidFill>
              </a:rPr>
              <a:t>Edge</a:t>
            </a:r>
            <a:r>
              <a:rPr lang="en-US" altLang="zh-CN" sz="2800" b="1" cap="none" spc="0" dirty="0">
                <a:ln w="22225">
                  <a:solidFill>
                    <a:schemeClr val="accent2"/>
                  </a:solidFill>
                  <a:prstDash val="solid"/>
                </a:ln>
                <a:solidFill>
                  <a:schemeClr val="accent2">
                    <a:lumMod val="40000"/>
                    <a:lumOff val="60000"/>
                  </a:schemeClr>
                </a:solidFill>
                <a:effectLst/>
              </a:rPr>
              <a:t>-level task</a:t>
            </a:r>
            <a:endParaRPr lang="zh-CN" altLang="en-US" sz="2800" b="1" cap="none" spc="0" dirty="0">
              <a:ln w="22225">
                <a:solidFill>
                  <a:schemeClr val="accent2"/>
                </a:solidFill>
                <a:prstDash val="solid"/>
              </a:ln>
              <a:solidFill>
                <a:schemeClr val="accent2">
                  <a:lumMod val="40000"/>
                  <a:lumOff val="60000"/>
                </a:schemeClr>
              </a:solidFill>
              <a:effectLst/>
            </a:endParaRPr>
          </a:p>
        </p:txBody>
      </p:sp>
      <p:pic>
        <p:nvPicPr>
          <p:cNvPr id="5" name="图片 4">
            <a:extLst>
              <a:ext uri="{FF2B5EF4-FFF2-40B4-BE49-F238E27FC236}">
                <a16:creationId xmlns:a16="http://schemas.microsoft.com/office/drawing/2014/main" id="{9B00C909-B602-7A98-B89D-9C6F9D7A5DFC}"/>
              </a:ext>
            </a:extLst>
          </p:cNvPr>
          <p:cNvPicPr>
            <a:picLocks noChangeAspect="1"/>
          </p:cNvPicPr>
          <p:nvPr/>
        </p:nvPicPr>
        <p:blipFill>
          <a:blip r:embed="rId2"/>
          <a:stretch>
            <a:fillRect/>
          </a:stretch>
        </p:blipFill>
        <p:spPr>
          <a:xfrm>
            <a:off x="395041" y="1934238"/>
            <a:ext cx="6199970" cy="4521022"/>
          </a:xfrm>
          <a:prstGeom prst="rect">
            <a:avLst/>
          </a:prstGeom>
        </p:spPr>
      </p:pic>
      <p:pic>
        <p:nvPicPr>
          <p:cNvPr id="6" name="图片 5">
            <a:extLst>
              <a:ext uri="{FF2B5EF4-FFF2-40B4-BE49-F238E27FC236}">
                <a16:creationId xmlns:a16="http://schemas.microsoft.com/office/drawing/2014/main" id="{5EB51C7A-6873-97A0-34B1-83DF4D0D9294}"/>
              </a:ext>
            </a:extLst>
          </p:cNvPr>
          <p:cNvPicPr>
            <a:picLocks noChangeAspect="1"/>
          </p:cNvPicPr>
          <p:nvPr/>
        </p:nvPicPr>
        <p:blipFill>
          <a:blip r:embed="rId3"/>
          <a:stretch>
            <a:fillRect/>
          </a:stretch>
        </p:blipFill>
        <p:spPr>
          <a:xfrm>
            <a:off x="6595011" y="3382498"/>
            <a:ext cx="5521853" cy="2324991"/>
          </a:xfrm>
          <a:prstGeom prst="rect">
            <a:avLst/>
          </a:prstGeom>
        </p:spPr>
      </p:pic>
    </p:spTree>
    <p:extLst>
      <p:ext uri="{BB962C8B-B14F-4D97-AF65-F5344CB8AC3E}">
        <p14:creationId xmlns:p14="http://schemas.microsoft.com/office/powerpoint/2010/main" val="21925267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2" name="组合 231"/>
          <p:cNvGrpSpPr/>
          <p:nvPr/>
        </p:nvGrpSpPr>
        <p:grpSpPr>
          <a:xfrm>
            <a:off x="3577793" y="933724"/>
            <a:ext cx="5036414" cy="2018292"/>
            <a:chOff x="2449513" y="385763"/>
            <a:chExt cx="7292975" cy="2922587"/>
          </a:xfrm>
        </p:grpSpPr>
        <p:grpSp>
          <p:nvGrpSpPr>
            <p:cNvPr id="227" name="组合 226"/>
            <p:cNvGrpSpPr/>
            <p:nvPr/>
          </p:nvGrpSpPr>
          <p:grpSpPr>
            <a:xfrm>
              <a:off x="4795838" y="385763"/>
              <a:ext cx="2925763" cy="2922587"/>
              <a:chOff x="4795838" y="385763"/>
              <a:chExt cx="2925763" cy="2922587"/>
            </a:xfrm>
          </p:grpSpPr>
          <p:sp>
            <p:nvSpPr>
              <p:cNvPr id="123" name="Oval 91"/>
              <p:cNvSpPr>
                <a:spLocks noChangeArrowheads="1"/>
              </p:cNvSpPr>
              <p:nvPr/>
            </p:nvSpPr>
            <p:spPr bwMode="auto">
              <a:xfrm>
                <a:off x="4816476" y="727075"/>
                <a:ext cx="2555875" cy="255746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4" name="Freeform 92"/>
              <p:cNvSpPr>
                <a:spLocks noEditPoints="1"/>
              </p:cNvSpPr>
              <p:nvPr/>
            </p:nvSpPr>
            <p:spPr bwMode="auto">
              <a:xfrm>
                <a:off x="4795838" y="703263"/>
                <a:ext cx="2603500" cy="2605087"/>
              </a:xfrm>
              <a:custGeom>
                <a:avLst/>
                <a:gdLst>
                  <a:gd name="T0" fmla="*/ 436 w 872"/>
                  <a:gd name="T1" fmla="*/ 872 h 872"/>
                  <a:gd name="T2" fmla="*/ 0 w 872"/>
                  <a:gd name="T3" fmla="*/ 436 h 872"/>
                  <a:gd name="T4" fmla="*/ 436 w 872"/>
                  <a:gd name="T5" fmla="*/ 0 h 872"/>
                  <a:gd name="T6" fmla="*/ 872 w 872"/>
                  <a:gd name="T7" fmla="*/ 436 h 872"/>
                  <a:gd name="T8" fmla="*/ 436 w 872"/>
                  <a:gd name="T9" fmla="*/ 872 h 872"/>
                  <a:gd name="T10" fmla="*/ 436 w 872"/>
                  <a:gd name="T11" fmla="*/ 16 h 872"/>
                  <a:gd name="T12" fmla="*/ 16 w 872"/>
                  <a:gd name="T13" fmla="*/ 436 h 872"/>
                  <a:gd name="T14" fmla="*/ 436 w 872"/>
                  <a:gd name="T15" fmla="*/ 856 h 872"/>
                  <a:gd name="T16" fmla="*/ 856 w 872"/>
                  <a:gd name="T17" fmla="*/ 436 h 872"/>
                  <a:gd name="T18" fmla="*/ 436 w 872"/>
                  <a:gd name="T19" fmla="*/ 16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2" h="872">
                    <a:moveTo>
                      <a:pt x="436" y="872"/>
                    </a:moveTo>
                    <a:cubicBezTo>
                      <a:pt x="195" y="872"/>
                      <a:pt x="0" y="676"/>
                      <a:pt x="0" y="436"/>
                    </a:cubicBezTo>
                    <a:cubicBezTo>
                      <a:pt x="0" y="195"/>
                      <a:pt x="195" y="0"/>
                      <a:pt x="436" y="0"/>
                    </a:cubicBezTo>
                    <a:cubicBezTo>
                      <a:pt x="676" y="0"/>
                      <a:pt x="872" y="195"/>
                      <a:pt x="872" y="436"/>
                    </a:cubicBezTo>
                    <a:cubicBezTo>
                      <a:pt x="872" y="676"/>
                      <a:pt x="676" y="872"/>
                      <a:pt x="436" y="872"/>
                    </a:cubicBezTo>
                    <a:close/>
                    <a:moveTo>
                      <a:pt x="436" y="16"/>
                    </a:moveTo>
                    <a:cubicBezTo>
                      <a:pt x="204" y="16"/>
                      <a:pt x="16" y="204"/>
                      <a:pt x="16" y="436"/>
                    </a:cubicBezTo>
                    <a:cubicBezTo>
                      <a:pt x="16" y="667"/>
                      <a:pt x="204" y="856"/>
                      <a:pt x="436" y="856"/>
                    </a:cubicBezTo>
                    <a:cubicBezTo>
                      <a:pt x="667" y="856"/>
                      <a:pt x="856" y="667"/>
                      <a:pt x="856" y="436"/>
                    </a:cubicBezTo>
                    <a:cubicBezTo>
                      <a:pt x="856" y="204"/>
                      <a:pt x="667" y="16"/>
                      <a:pt x="436" y="16"/>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5" name="Freeform 93"/>
              <p:cNvSpPr/>
              <p:nvPr/>
            </p:nvSpPr>
            <p:spPr bwMode="auto">
              <a:xfrm>
                <a:off x="5154613" y="2867025"/>
                <a:ext cx="1882775" cy="417512"/>
              </a:xfrm>
              <a:custGeom>
                <a:avLst/>
                <a:gdLst>
                  <a:gd name="T0" fmla="*/ 0 w 631"/>
                  <a:gd name="T1" fmla="*/ 0 h 140"/>
                  <a:gd name="T2" fmla="*/ 315 w 631"/>
                  <a:gd name="T3" fmla="*/ 140 h 140"/>
                  <a:gd name="T4" fmla="*/ 631 w 631"/>
                  <a:gd name="T5" fmla="*/ 0 h 140"/>
                  <a:gd name="T6" fmla="*/ 0 w 631"/>
                  <a:gd name="T7" fmla="*/ 0 h 140"/>
                </a:gdLst>
                <a:ahLst/>
                <a:cxnLst>
                  <a:cxn ang="0">
                    <a:pos x="T0" y="T1"/>
                  </a:cxn>
                  <a:cxn ang="0">
                    <a:pos x="T2" y="T3"/>
                  </a:cxn>
                  <a:cxn ang="0">
                    <a:pos x="T4" y="T5"/>
                  </a:cxn>
                  <a:cxn ang="0">
                    <a:pos x="T6" y="T7"/>
                  </a:cxn>
                </a:cxnLst>
                <a:rect l="0" t="0" r="r" b="b"/>
                <a:pathLst>
                  <a:path w="631" h="140">
                    <a:moveTo>
                      <a:pt x="0" y="0"/>
                    </a:moveTo>
                    <a:cubicBezTo>
                      <a:pt x="78" y="86"/>
                      <a:pt x="190" y="140"/>
                      <a:pt x="315" y="140"/>
                    </a:cubicBezTo>
                    <a:cubicBezTo>
                      <a:pt x="441" y="140"/>
                      <a:pt x="553" y="86"/>
                      <a:pt x="631" y="0"/>
                    </a:cubicBezTo>
                    <a:lnTo>
                      <a:pt x="0" y="0"/>
                    </a:ln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6" name="Freeform 94"/>
              <p:cNvSpPr>
                <a:spLocks noEditPoints="1"/>
              </p:cNvSpPr>
              <p:nvPr/>
            </p:nvSpPr>
            <p:spPr bwMode="auto">
              <a:xfrm>
                <a:off x="5138738" y="2854325"/>
                <a:ext cx="1914525" cy="442912"/>
              </a:xfrm>
              <a:custGeom>
                <a:avLst/>
                <a:gdLst>
                  <a:gd name="T0" fmla="*/ 321 w 641"/>
                  <a:gd name="T1" fmla="*/ 148 h 148"/>
                  <a:gd name="T2" fmla="*/ 2 w 641"/>
                  <a:gd name="T3" fmla="*/ 7 h 148"/>
                  <a:gd name="T4" fmla="*/ 1 w 641"/>
                  <a:gd name="T5" fmla="*/ 3 h 148"/>
                  <a:gd name="T6" fmla="*/ 5 w 641"/>
                  <a:gd name="T7" fmla="*/ 0 h 148"/>
                  <a:gd name="T8" fmla="*/ 636 w 641"/>
                  <a:gd name="T9" fmla="*/ 0 h 148"/>
                  <a:gd name="T10" fmla="*/ 640 w 641"/>
                  <a:gd name="T11" fmla="*/ 3 h 148"/>
                  <a:gd name="T12" fmla="*/ 639 w 641"/>
                  <a:gd name="T13" fmla="*/ 7 h 148"/>
                  <a:gd name="T14" fmla="*/ 321 w 641"/>
                  <a:gd name="T15" fmla="*/ 148 h 148"/>
                  <a:gd name="T16" fmla="*/ 14 w 641"/>
                  <a:gd name="T17" fmla="*/ 8 h 148"/>
                  <a:gd name="T18" fmla="*/ 321 w 641"/>
                  <a:gd name="T19" fmla="*/ 140 h 148"/>
                  <a:gd name="T20" fmla="*/ 627 w 641"/>
                  <a:gd name="T21" fmla="*/ 8 h 148"/>
                  <a:gd name="T22" fmla="*/ 14 w 641"/>
                  <a:gd name="T23" fmla="*/ 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1" h="148">
                    <a:moveTo>
                      <a:pt x="321" y="148"/>
                    </a:moveTo>
                    <a:cubicBezTo>
                      <a:pt x="200" y="148"/>
                      <a:pt x="83" y="97"/>
                      <a:pt x="2" y="7"/>
                    </a:cubicBezTo>
                    <a:cubicBezTo>
                      <a:pt x="0" y="6"/>
                      <a:pt x="0" y="4"/>
                      <a:pt x="1" y="3"/>
                    </a:cubicBezTo>
                    <a:cubicBezTo>
                      <a:pt x="1" y="1"/>
                      <a:pt x="3" y="0"/>
                      <a:pt x="5" y="0"/>
                    </a:cubicBezTo>
                    <a:cubicBezTo>
                      <a:pt x="636" y="0"/>
                      <a:pt x="636" y="0"/>
                      <a:pt x="636" y="0"/>
                    </a:cubicBezTo>
                    <a:cubicBezTo>
                      <a:pt x="638" y="0"/>
                      <a:pt x="640" y="1"/>
                      <a:pt x="640" y="3"/>
                    </a:cubicBezTo>
                    <a:cubicBezTo>
                      <a:pt x="641" y="4"/>
                      <a:pt x="641" y="6"/>
                      <a:pt x="639" y="7"/>
                    </a:cubicBezTo>
                    <a:cubicBezTo>
                      <a:pt x="558" y="97"/>
                      <a:pt x="441" y="148"/>
                      <a:pt x="321" y="148"/>
                    </a:cubicBezTo>
                    <a:close/>
                    <a:moveTo>
                      <a:pt x="14" y="8"/>
                    </a:moveTo>
                    <a:cubicBezTo>
                      <a:pt x="94" y="92"/>
                      <a:pt x="205" y="140"/>
                      <a:pt x="321" y="140"/>
                    </a:cubicBezTo>
                    <a:cubicBezTo>
                      <a:pt x="436" y="140"/>
                      <a:pt x="547" y="92"/>
                      <a:pt x="627" y="8"/>
                    </a:cubicBezTo>
                    <a:lnTo>
                      <a:pt x="14" y="8"/>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7" name="Freeform 95"/>
              <p:cNvSpPr/>
              <p:nvPr/>
            </p:nvSpPr>
            <p:spPr bwMode="auto">
              <a:xfrm>
                <a:off x="5514976" y="3036888"/>
                <a:ext cx="165100" cy="179387"/>
              </a:xfrm>
              <a:custGeom>
                <a:avLst/>
                <a:gdLst>
                  <a:gd name="T0" fmla="*/ 28 w 55"/>
                  <a:gd name="T1" fmla="*/ 0 h 60"/>
                  <a:gd name="T2" fmla="*/ 28 w 55"/>
                  <a:gd name="T3" fmla="*/ 0 h 60"/>
                  <a:gd name="T4" fmla="*/ 0 w 55"/>
                  <a:gd name="T5" fmla="*/ 28 h 60"/>
                  <a:gd name="T6" fmla="*/ 0 w 55"/>
                  <a:gd name="T7" fmla="*/ 36 h 60"/>
                  <a:gd name="T8" fmla="*/ 55 w 55"/>
                  <a:gd name="T9" fmla="*/ 60 h 60"/>
                  <a:gd name="T10" fmla="*/ 55 w 55"/>
                  <a:gd name="T11" fmla="*/ 28 h 60"/>
                  <a:gd name="T12" fmla="*/ 28 w 55"/>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55" h="60">
                    <a:moveTo>
                      <a:pt x="28" y="0"/>
                    </a:moveTo>
                    <a:cubicBezTo>
                      <a:pt x="28" y="0"/>
                      <a:pt x="28" y="0"/>
                      <a:pt x="28" y="0"/>
                    </a:cubicBezTo>
                    <a:cubicBezTo>
                      <a:pt x="12" y="0"/>
                      <a:pt x="0" y="13"/>
                      <a:pt x="0" y="28"/>
                    </a:cubicBezTo>
                    <a:cubicBezTo>
                      <a:pt x="0" y="36"/>
                      <a:pt x="0" y="36"/>
                      <a:pt x="0" y="36"/>
                    </a:cubicBezTo>
                    <a:cubicBezTo>
                      <a:pt x="18" y="45"/>
                      <a:pt x="36" y="53"/>
                      <a:pt x="55" y="60"/>
                    </a:cubicBezTo>
                    <a:cubicBezTo>
                      <a:pt x="55" y="28"/>
                      <a:pt x="55" y="28"/>
                      <a:pt x="55" y="28"/>
                    </a:cubicBezTo>
                    <a:cubicBezTo>
                      <a:pt x="55" y="13"/>
                      <a:pt x="43" y="0"/>
                      <a:pt x="28"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8" name="Freeform 96"/>
              <p:cNvSpPr>
                <a:spLocks noEditPoints="1"/>
              </p:cNvSpPr>
              <p:nvPr/>
            </p:nvSpPr>
            <p:spPr bwMode="auto">
              <a:xfrm>
                <a:off x="5503863" y="3024188"/>
                <a:ext cx="187325" cy="203200"/>
              </a:xfrm>
              <a:custGeom>
                <a:avLst/>
                <a:gdLst>
                  <a:gd name="T0" fmla="*/ 59 w 63"/>
                  <a:gd name="T1" fmla="*/ 68 h 68"/>
                  <a:gd name="T2" fmla="*/ 58 w 63"/>
                  <a:gd name="T3" fmla="*/ 67 h 68"/>
                  <a:gd name="T4" fmla="*/ 2 w 63"/>
                  <a:gd name="T5" fmla="*/ 44 h 68"/>
                  <a:gd name="T6" fmla="*/ 0 w 63"/>
                  <a:gd name="T7" fmla="*/ 40 h 68"/>
                  <a:gd name="T8" fmla="*/ 0 w 63"/>
                  <a:gd name="T9" fmla="*/ 32 h 68"/>
                  <a:gd name="T10" fmla="*/ 32 w 63"/>
                  <a:gd name="T11" fmla="*/ 0 h 68"/>
                  <a:gd name="T12" fmla="*/ 32 w 63"/>
                  <a:gd name="T13" fmla="*/ 0 h 68"/>
                  <a:gd name="T14" fmla="*/ 63 w 63"/>
                  <a:gd name="T15" fmla="*/ 32 h 68"/>
                  <a:gd name="T16" fmla="*/ 63 w 63"/>
                  <a:gd name="T17" fmla="*/ 64 h 68"/>
                  <a:gd name="T18" fmla="*/ 62 w 63"/>
                  <a:gd name="T19" fmla="*/ 67 h 68"/>
                  <a:gd name="T20" fmla="*/ 59 w 63"/>
                  <a:gd name="T21" fmla="*/ 68 h 68"/>
                  <a:gd name="T22" fmla="*/ 8 w 63"/>
                  <a:gd name="T23" fmla="*/ 38 h 68"/>
                  <a:gd name="T24" fmla="*/ 55 w 63"/>
                  <a:gd name="T25" fmla="*/ 58 h 68"/>
                  <a:gd name="T26" fmla="*/ 55 w 63"/>
                  <a:gd name="T27" fmla="*/ 32 h 68"/>
                  <a:gd name="T28" fmla="*/ 32 w 63"/>
                  <a:gd name="T29" fmla="*/ 8 h 68"/>
                  <a:gd name="T30" fmla="*/ 8 w 63"/>
                  <a:gd name="T31" fmla="*/ 32 h 68"/>
                  <a:gd name="T32" fmla="*/ 8 w 63"/>
                  <a:gd name="T33" fmla="*/ 3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68">
                    <a:moveTo>
                      <a:pt x="59" y="68"/>
                    </a:moveTo>
                    <a:cubicBezTo>
                      <a:pt x="59" y="68"/>
                      <a:pt x="58" y="68"/>
                      <a:pt x="58" y="67"/>
                    </a:cubicBezTo>
                    <a:cubicBezTo>
                      <a:pt x="39" y="61"/>
                      <a:pt x="20" y="53"/>
                      <a:pt x="2" y="44"/>
                    </a:cubicBezTo>
                    <a:cubicBezTo>
                      <a:pt x="1" y="43"/>
                      <a:pt x="0" y="42"/>
                      <a:pt x="0" y="40"/>
                    </a:cubicBezTo>
                    <a:cubicBezTo>
                      <a:pt x="0" y="32"/>
                      <a:pt x="0" y="32"/>
                      <a:pt x="0" y="32"/>
                    </a:cubicBezTo>
                    <a:cubicBezTo>
                      <a:pt x="0" y="14"/>
                      <a:pt x="14" y="0"/>
                      <a:pt x="32" y="0"/>
                    </a:cubicBezTo>
                    <a:cubicBezTo>
                      <a:pt x="32" y="0"/>
                      <a:pt x="32" y="0"/>
                      <a:pt x="32" y="0"/>
                    </a:cubicBezTo>
                    <a:cubicBezTo>
                      <a:pt x="49" y="0"/>
                      <a:pt x="63" y="14"/>
                      <a:pt x="63" y="32"/>
                    </a:cubicBezTo>
                    <a:cubicBezTo>
                      <a:pt x="63" y="64"/>
                      <a:pt x="63" y="64"/>
                      <a:pt x="63" y="64"/>
                    </a:cubicBezTo>
                    <a:cubicBezTo>
                      <a:pt x="63" y="65"/>
                      <a:pt x="63" y="66"/>
                      <a:pt x="62" y="67"/>
                    </a:cubicBezTo>
                    <a:cubicBezTo>
                      <a:pt x="61" y="67"/>
                      <a:pt x="60" y="68"/>
                      <a:pt x="59" y="68"/>
                    </a:cubicBezTo>
                    <a:close/>
                    <a:moveTo>
                      <a:pt x="8" y="38"/>
                    </a:moveTo>
                    <a:cubicBezTo>
                      <a:pt x="23" y="45"/>
                      <a:pt x="39" y="52"/>
                      <a:pt x="55" y="58"/>
                    </a:cubicBezTo>
                    <a:cubicBezTo>
                      <a:pt x="55" y="32"/>
                      <a:pt x="55" y="32"/>
                      <a:pt x="55" y="32"/>
                    </a:cubicBezTo>
                    <a:cubicBezTo>
                      <a:pt x="55" y="19"/>
                      <a:pt x="45" y="8"/>
                      <a:pt x="32" y="8"/>
                    </a:cubicBezTo>
                    <a:cubicBezTo>
                      <a:pt x="19" y="8"/>
                      <a:pt x="8" y="19"/>
                      <a:pt x="8" y="32"/>
                    </a:cubicBezTo>
                    <a:lnTo>
                      <a:pt x="8" y="38"/>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29" name="Freeform 97"/>
              <p:cNvSpPr/>
              <p:nvPr/>
            </p:nvSpPr>
            <p:spPr bwMode="auto">
              <a:xfrm>
                <a:off x="5846763" y="3036888"/>
                <a:ext cx="166688" cy="244475"/>
              </a:xfrm>
              <a:custGeom>
                <a:avLst/>
                <a:gdLst>
                  <a:gd name="T0" fmla="*/ 28 w 56"/>
                  <a:gd name="T1" fmla="*/ 0 h 82"/>
                  <a:gd name="T2" fmla="*/ 0 w 56"/>
                  <a:gd name="T3" fmla="*/ 28 h 82"/>
                  <a:gd name="T4" fmla="*/ 0 w 56"/>
                  <a:gd name="T5" fmla="*/ 75 h 82"/>
                  <a:gd name="T6" fmla="*/ 56 w 56"/>
                  <a:gd name="T7" fmla="*/ 82 h 82"/>
                  <a:gd name="T8" fmla="*/ 56 w 56"/>
                  <a:gd name="T9" fmla="*/ 28 h 82"/>
                  <a:gd name="T10" fmla="*/ 28 w 56"/>
                  <a:gd name="T11" fmla="*/ 0 h 82"/>
                </a:gdLst>
                <a:ahLst/>
                <a:cxnLst>
                  <a:cxn ang="0">
                    <a:pos x="T0" y="T1"/>
                  </a:cxn>
                  <a:cxn ang="0">
                    <a:pos x="T2" y="T3"/>
                  </a:cxn>
                  <a:cxn ang="0">
                    <a:pos x="T4" y="T5"/>
                  </a:cxn>
                  <a:cxn ang="0">
                    <a:pos x="T6" y="T7"/>
                  </a:cxn>
                  <a:cxn ang="0">
                    <a:pos x="T8" y="T9"/>
                  </a:cxn>
                  <a:cxn ang="0">
                    <a:pos x="T10" y="T11"/>
                  </a:cxn>
                </a:cxnLst>
                <a:rect l="0" t="0" r="r" b="b"/>
                <a:pathLst>
                  <a:path w="56" h="82">
                    <a:moveTo>
                      <a:pt x="28" y="0"/>
                    </a:moveTo>
                    <a:cubicBezTo>
                      <a:pt x="13" y="0"/>
                      <a:pt x="0" y="13"/>
                      <a:pt x="0" y="28"/>
                    </a:cubicBezTo>
                    <a:cubicBezTo>
                      <a:pt x="0" y="75"/>
                      <a:pt x="0" y="75"/>
                      <a:pt x="0" y="75"/>
                    </a:cubicBezTo>
                    <a:cubicBezTo>
                      <a:pt x="18" y="78"/>
                      <a:pt x="37" y="81"/>
                      <a:pt x="56" y="82"/>
                    </a:cubicBezTo>
                    <a:cubicBezTo>
                      <a:pt x="56" y="28"/>
                      <a:pt x="56" y="28"/>
                      <a:pt x="56" y="28"/>
                    </a:cubicBezTo>
                    <a:cubicBezTo>
                      <a:pt x="56" y="13"/>
                      <a:pt x="43" y="0"/>
                      <a:pt x="28"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0" name="Freeform 98"/>
              <p:cNvSpPr>
                <a:spLocks noEditPoints="1"/>
              </p:cNvSpPr>
              <p:nvPr/>
            </p:nvSpPr>
            <p:spPr bwMode="auto">
              <a:xfrm>
                <a:off x="5834063" y="3024188"/>
                <a:ext cx="192088" cy="269875"/>
              </a:xfrm>
              <a:custGeom>
                <a:avLst/>
                <a:gdLst>
                  <a:gd name="T0" fmla="*/ 60 w 64"/>
                  <a:gd name="T1" fmla="*/ 90 h 90"/>
                  <a:gd name="T2" fmla="*/ 59 w 64"/>
                  <a:gd name="T3" fmla="*/ 90 h 90"/>
                  <a:gd name="T4" fmla="*/ 3 w 64"/>
                  <a:gd name="T5" fmla="*/ 83 h 90"/>
                  <a:gd name="T6" fmla="*/ 0 w 64"/>
                  <a:gd name="T7" fmla="*/ 79 h 90"/>
                  <a:gd name="T8" fmla="*/ 0 w 64"/>
                  <a:gd name="T9" fmla="*/ 32 h 90"/>
                  <a:gd name="T10" fmla="*/ 32 w 64"/>
                  <a:gd name="T11" fmla="*/ 0 h 90"/>
                  <a:gd name="T12" fmla="*/ 64 w 64"/>
                  <a:gd name="T13" fmla="*/ 32 h 90"/>
                  <a:gd name="T14" fmla="*/ 64 w 64"/>
                  <a:gd name="T15" fmla="*/ 86 h 90"/>
                  <a:gd name="T16" fmla="*/ 62 w 64"/>
                  <a:gd name="T17" fmla="*/ 89 h 90"/>
                  <a:gd name="T18" fmla="*/ 60 w 64"/>
                  <a:gd name="T19" fmla="*/ 90 h 90"/>
                  <a:gd name="T20" fmla="*/ 8 w 64"/>
                  <a:gd name="T21" fmla="*/ 75 h 90"/>
                  <a:gd name="T22" fmla="*/ 56 w 64"/>
                  <a:gd name="T23" fmla="*/ 82 h 90"/>
                  <a:gd name="T24" fmla="*/ 56 w 64"/>
                  <a:gd name="T25" fmla="*/ 32 h 90"/>
                  <a:gd name="T26" fmla="*/ 32 w 64"/>
                  <a:gd name="T27" fmla="*/ 8 h 90"/>
                  <a:gd name="T28" fmla="*/ 8 w 64"/>
                  <a:gd name="T29" fmla="*/ 32 h 90"/>
                  <a:gd name="T30" fmla="*/ 8 w 64"/>
                  <a:gd name="T31" fmla="*/ 7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90">
                    <a:moveTo>
                      <a:pt x="60" y="90"/>
                    </a:moveTo>
                    <a:cubicBezTo>
                      <a:pt x="59" y="90"/>
                      <a:pt x="59" y="90"/>
                      <a:pt x="59" y="90"/>
                    </a:cubicBezTo>
                    <a:cubicBezTo>
                      <a:pt x="40" y="89"/>
                      <a:pt x="22" y="86"/>
                      <a:pt x="3" y="83"/>
                    </a:cubicBezTo>
                    <a:cubicBezTo>
                      <a:pt x="2" y="82"/>
                      <a:pt x="0" y="81"/>
                      <a:pt x="0" y="79"/>
                    </a:cubicBezTo>
                    <a:cubicBezTo>
                      <a:pt x="0" y="32"/>
                      <a:pt x="0" y="32"/>
                      <a:pt x="0" y="32"/>
                    </a:cubicBezTo>
                    <a:cubicBezTo>
                      <a:pt x="0" y="14"/>
                      <a:pt x="14" y="0"/>
                      <a:pt x="32" y="0"/>
                    </a:cubicBezTo>
                    <a:cubicBezTo>
                      <a:pt x="49" y="0"/>
                      <a:pt x="64" y="14"/>
                      <a:pt x="64" y="32"/>
                    </a:cubicBezTo>
                    <a:cubicBezTo>
                      <a:pt x="64" y="86"/>
                      <a:pt x="64" y="86"/>
                      <a:pt x="64" y="86"/>
                    </a:cubicBezTo>
                    <a:cubicBezTo>
                      <a:pt x="64" y="87"/>
                      <a:pt x="63" y="88"/>
                      <a:pt x="62" y="89"/>
                    </a:cubicBezTo>
                    <a:cubicBezTo>
                      <a:pt x="62" y="89"/>
                      <a:pt x="61" y="90"/>
                      <a:pt x="60" y="90"/>
                    </a:cubicBezTo>
                    <a:close/>
                    <a:moveTo>
                      <a:pt x="8" y="75"/>
                    </a:moveTo>
                    <a:cubicBezTo>
                      <a:pt x="24" y="78"/>
                      <a:pt x="40" y="80"/>
                      <a:pt x="56" y="82"/>
                    </a:cubicBezTo>
                    <a:cubicBezTo>
                      <a:pt x="56" y="32"/>
                      <a:pt x="56" y="32"/>
                      <a:pt x="56" y="32"/>
                    </a:cubicBezTo>
                    <a:cubicBezTo>
                      <a:pt x="56" y="19"/>
                      <a:pt x="45" y="8"/>
                      <a:pt x="32" y="8"/>
                    </a:cubicBezTo>
                    <a:cubicBezTo>
                      <a:pt x="19" y="8"/>
                      <a:pt x="8" y="19"/>
                      <a:pt x="8" y="32"/>
                    </a:cubicBezTo>
                    <a:lnTo>
                      <a:pt x="8" y="75"/>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1" name="Freeform 99"/>
              <p:cNvSpPr/>
              <p:nvPr/>
            </p:nvSpPr>
            <p:spPr bwMode="auto">
              <a:xfrm>
                <a:off x="6178551" y="3036888"/>
                <a:ext cx="166688" cy="244475"/>
              </a:xfrm>
              <a:custGeom>
                <a:avLst/>
                <a:gdLst>
                  <a:gd name="T0" fmla="*/ 28 w 56"/>
                  <a:gd name="T1" fmla="*/ 0 h 82"/>
                  <a:gd name="T2" fmla="*/ 0 w 56"/>
                  <a:gd name="T3" fmla="*/ 28 h 82"/>
                  <a:gd name="T4" fmla="*/ 0 w 56"/>
                  <a:gd name="T5" fmla="*/ 82 h 82"/>
                  <a:gd name="T6" fmla="*/ 56 w 56"/>
                  <a:gd name="T7" fmla="*/ 75 h 82"/>
                  <a:gd name="T8" fmla="*/ 56 w 56"/>
                  <a:gd name="T9" fmla="*/ 28 h 82"/>
                  <a:gd name="T10" fmla="*/ 28 w 56"/>
                  <a:gd name="T11" fmla="*/ 0 h 82"/>
                </a:gdLst>
                <a:ahLst/>
                <a:cxnLst>
                  <a:cxn ang="0">
                    <a:pos x="T0" y="T1"/>
                  </a:cxn>
                  <a:cxn ang="0">
                    <a:pos x="T2" y="T3"/>
                  </a:cxn>
                  <a:cxn ang="0">
                    <a:pos x="T4" y="T5"/>
                  </a:cxn>
                  <a:cxn ang="0">
                    <a:pos x="T6" y="T7"/>
                  </a:cxn>
                  <a:cxn ang="0">
                    <a:pos x="T8" y="T9"/>
                  </a:cxn>
                  <a:cxn ang="0">
                    <a:pos x="T10" y="T11"/>
                  </a:cxn>
                </a:cxnLst>
                <a:rect l="0" t="0" r="r" b="b"/>
                <a:pathLst>
                  <a:path w="56" h="82">
                    <a:moveTo>
                      <a:pt x="28" y="0"/>
                    </a:moveTo>
                    <a:cubicBezTo>
                      <a:pt x="13" y="0"/>
                      <a:pt x="0" y="13"/>
                      <a:pt x="0" y="28"/>
                    </a:cubicBezTo>
                    <a:cubicBezTo>
                      <a:pt x="0" y="82"/>
                      <a:pt x="0" y="82"/>
                      <a:pt x="0" y="82"/>
                    </a:cubicBezTo>
                    <a:cubicBezTo>
                      <a:pt x="19" y="81"/>
                      <a:pt x="38" y="78"/>
                      <a:pt x="56" y="75"/>
                    </a:cubicBezTo>
                    <a:cubicBezTo>
                      <a:pt x="56" y="28"/>
                      <a:pt x="56" y="28"/>
                      <a:pt x="56" y="28"/>
                    </a:cubicBezTo>
                    <a:cubicBezTo>
                      <a:pt x="56" y="13"/>
                      <a:pt x="43" y="0"/>
                      <a:pt x="28"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2" name="Freeform 100"/>
              <p:cNvSpPr>
                <a:spLocks noEditPoints="1"/>
              </p:cNvSpPr>
              <p:nvPr/>
            </p:nvSpPr>
            <p:spPr bwMode="auto">
              <a:xfrm>
                <a:off x="6165851" y="3024188"/>
                <a:ext cx="190500" cy="269875"/>
              </a:xfrm>
              <a:custGeom>
                <a:avLst/>
                <a:gdLst>
                  <a:gd name="T0" fmla="*/ 4 w 64"/>
                  <a:gd name="T1" fmla="*/ 90 h 90"/>
                  <a:gd name="T2" fmla="*/ 2 w 64"/>
                  <a:gd name="T3" fmla="*/ 89 h 90"/>
                  <a:gd name="T4" fmla="*/ 0 w 64"/>
                  <a:gd name="T5" fmla="*/ 86 h 90"/>
                  <a:gd name="T6" fmla="*/ 0 w 64"/>
                  <a:gd name="T7" fmla="*/ 32 h 90"/>
                  <a:gd name="T8" fmla="*/ 32 w 64"/>
                  <a:gd name="T9" fmla="*/ 0 h 90"/>
                  <a:gd name="T10" fmla="*/ 64 w 64"/>
                  <a:gd name="T11" fmla="*/ 32 h 90"/>
                  <a:gd name="T12" fmla="*/ 64 w 64"/>
                  <a:gd name="T13" fmla="*/ 79 h 90"/>
                  <a:gd name="T14" fmla="*/ 61 w 64"/>
                  <a:gd name="T15" fmla="*/ 83 h 90"/>
                  <a:gd name="T16" fmla="*/ 5 w 64"/>
                  <a:gd name="T17" fmla="*/ 90 h 90"/>
                  <a:gd name="T18" fmla="*/ 4 w 64"/>
                  <a:gd name="T19" fmla="*/ 90 h 90"/>
                  <a:gd name="T20" fmla="*/ 32 w 64"/>
                  <a:gd name="T21" fmla="*/ 8 h 90"/>
                  <a:gd name="T22" fmla="*/ 8 w 64"/>
                  <a:gd name="T23" fmla="*/ 32 h 90"/>
                  <a:gd name="T24" fmla="*/ 8 w 64"/>
                  <a:gd name="T25" fmla="*/ 82 h 90"/>
                  <a:gd name="T26" fmla="*/ 56 w 64"/>
                  <a:gd name="T27" fmla="*/ 75 h 90"/>
                  <a:gd name="T28" fmla="*/ 56 w 64"/>
                  <a:gd name="T29" fmla="*/ 32 h 90"/>
                  <a:gd name="T30" fmla="*/ 32 w 64"/>
                  <a:gd name="T31" fmla="*/ 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90">
                    <a:moveTo>
                      <a:pt x="4" y="90"/>
                    </a:moveTo>
                    <a:cubicBezTo>
                      <a:pt x="3" y="90"/>
                      <a:pt x="2" y="89"/>
                      <a:pt x="2" y="89"/>
                    </a:cubicBezTo>
                    <a:cubicBezTo>
                      <a:pt x="1" y="88"/>
                      <a:pt x="0" y="87"/>
                      <a:pt x="0" y="86"/>
                    </a:cubicBezTo>
                    <a:cubicBezTo>
                      <a:pt x="0" y="32"/>
                      <a:pt x="0" y="32"/>
                      <a:pt x="0" y="32"/>
                    </a:cubicBezTo>
                    <a:cubicBezTo>
                      <a:pt x="0" y="14"/>
                      <a:pt x="15" y="0"/>
                      <a:pt x="32" y="0"/>
                    </a:cubicBezTo>
                    <a:cubicBezTo>
                      <a:pt x="50" y="0"/>
                      <a:pt x="64" y="14"/>
                      <a:pt x="64" y="32"/>
                    </a:cubicBezTo>
                    <a:cubicBezTo>
                      <a:pt x="64" y="79"/>
                      <a:pt x="64" y="79"/>
                      <a:pt x="64" y="79"/>
                    </a:cubicBezTo>
                    <a:cubicBezTo>
                      <a:pt x="64" y="81"/>
                      <a:pt x="62" y="82"/>
                      <a:pt x="61" y="83"/>
                    </a:cubicBezTo>
                    <a:cubicBezTo>
                      <a:pt x="42" y="86"/>
                      <a:pt x="24" y="89"/>
                      <a:pt x="5" y="90"/>
                    </a:cubicBezTo>
                    <a:cubicBezTo>
                      <a:pt x="5" y="90"/>
                      <a:pt x="5" y="90"/>
                      <a:pt x="4" y="90"/>
                    </a:cubicBezTo>
                    <a:close/>
                    <a:moveTo>
                      <a:pt x="32" y="8"/>
                    </a:moveTo>
                    <a:cubicBezTo>
                      <a:pt x="19" y="8"/>
                      <a:pt x="8" y="19"/>
                      <a:pt x="8" y="32"/>
                    </a:cubicBezTo>
                    <a:cubicBezTo>
                      <a:pt x="8" y="82"/>
                      <a:pt x="8" y="82"/>
                      <a:pt x="8" y="82"/>
                    </a:cubicBezTo>
                    <a:cubicBezTo>
                      <a:pt x="24" y="80"/>
                      <a:pt x="40" y="78"/>
                      <a:pt x="56" y="75"/>
                    </a:cubicBezTo>
                    <a:cubicBezTo>
                      <a:pt x="56" y="32"/>
                      <a:pt x="56" y="32"/>
                      <a:pt x="56" y="32"/>
                    </a:cubicBezTo>
                    <a:cubicBezTo>
                      <a:pt x="56" y="19"/>
                      <a:pt x="45" y="8"/>
                      <a:pt x="32"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3" name="Freeform 101"/>
              <p:cNvSpPr/>
              <p:nvPr/>
            </p:nvSpPr>
            <p:spPr bwMode="auto">
              <a:xfrm>
                <a:off x="6511926" y="3036888"/>
                <a:ext cx="165100" cy="179387"/>
              </a:xfrm>
              <a:custGeom>
                <a:avLst/>
                <a:gdLst>
                  <a:gd name="T0" fmla="*/ 27 w 55"/>
                  <a:gd name="T1" fmla="*/ 0 h 60"/>
                  <a:gd name="T2" fmla="*/ 0 w 55"/>
                  <a:gd name="T3" fmla="*/ 28 h 60"/>
                  <a:gd name="T4" fmla="*/ 0 w 55"/>
                  <a:gd name="T5" fmla="*/ 60 h 60"/>
                  <a:gd name="T6" fmla="*/ 55 w 55"/>
                  <a:gd name="T7" fmla="*/ 36 h 60"/>
                  <a:gd name="T8" fmla="*/ 55 w 55"/>
                  <a:gd name="T9" fmla="*/ 28 h 60"/>
                  <a:gd name="T10" fmla="*/ 27 w 55"/>
                  <a:gd name="T11" fmla="*/ 0 h 60"/>
                </a:gdLst>
                <a:ahLst/>
                <a:cxnLst>
                  <a:cxn ang="0">
                    <a:pos x="T0" y="T1"/>
                  </a:cxn>
                  <a:cxn ang="0">
                    <a:pos x="T2" y="T3"/>
                  </a:cxn>
                  <a:cxn ang="0">
                    <a:pos x="T4" y="T5"/>
                  </a:cxn>
                  <a:cxn ang="0">
                    <a:pos x="T6" y="T7"/>
                  </a:cxn>
                  <a:cxn ang="0">
                    <a:pos x="T8" y="T9"/>
                  </a:cxn>
                  <a:cxn ang="0">
                    <a:pos x="T10" y="T11"/>
                  </a:cxn>
                </a:cxnLst>
                <a:rect l="0" t="0" r="r" b="b"/>
                <a:pathLst>
                  <a:path w="55" h="60">
                    <a:moveTo>
                      <a:pt x="27" y="0"/>
                    </a:moveTo>
                    <a:cubicBezTo>
                      <a:pt x="12" y="0"/>
                      <a:pt x="0" y="13"/>
                      <a:pt x="0" y="28"/>
                    </a:cubicBezTo>
                    <a:cubicBezTo>
                      <a:pt x="0" y="60"/>
                      <a:pt x="0" y="60"/>
                      <a:pt x="0" y="60"/>
                    </a:cubicBezTo>
                    <a:cubicBezTo>
                      <a:pt x="19" y="53"/>
                      <a:pt x="37" y="45"/>
                      <a:pt x="55" y="36"/>
                    </a:cubicBezTo>
                    <a:cubicBezTo>
                      <a:pt x="55" y="28"/>
                      <a:pt x="55" y="28"/>
                      <a:pt x="55" y="28"/>
                    </a:cubicBezTo>
                    <a:cubicBezTo>
                      <a:pt x="55" y="13"/>
                      <a:pt x="43" y="0"/>
                      <a:pt x="27"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4" name="Freeform 102"/>
              <p:cNvSpPr>
                <a:spLocks noEditPoints="1"/>
              </p:cNvSpPr>
              <p:nvPr/>
            </p:nvSpPr>
            <p:spPr bwMode="auto">
              <a:xfrm>
                <a:off x="6500813" y="3024188"/>
                <a:ext cx="187325" cy="203200"/>
              </a:xfrm>
              <a:custGeom>
                <a:avLst/>
                <a:gdLst>
                  <a:gd name="T0" fmla="*/ 4 w 63"/>
                  <a:gd name="T1" fmla="*/ 68 h 68"/>
                  <a:gd name="T2" fmla="*/ 1 w 63"/>
                  <a:gd name="T3" fmla="*/ 67 h 68"/>
                  <a:gd name="T4" fmla="*/ 0 w 63"/>
                  <a:gd name="T5" fmla="*/ 64 h 68"/>
                  <a:gd name="T6" fmla="*/ 0 w 63"/>
                  <a:gd name="T7" fmla="*/ 32 h 68"/>
                  <a:gd name="T8" fmla="*/ 31 w 63"/>
                  <a:gd name="T9" fmla="*/ 0 h 68"/>
                  <a:gd name="T10" fmla="*/ 63 w 63"/>
                  <a:gd name="T11" fmla="*/ 32 h 68"/>
                  <a:gd name="T12" fmla="*/ 63 w 63"/>
                  <a:gd name="T13" fmla="*/ 40 h 68"/>
                  <a:gd name="T14" fmla="*/ 61 w 63"/>
                  <a:gd name="T15" fmla="*/ 44 h 68"/>
                  <a:gd name="T16" fmla="*/ 5 w 63"/>
                  <a:gd name="T17" fmla="*/ 67 h 68"/>
                  <a:gd name="T18" fmla="*/ 4 w 63"/>
                  <a:gd name="T19" fmla="*/ 68 h 68"/>
                  <a:gd name="T20" fmla="*/ 31 w 63"/>
                  <a:gd name="T21" fmla="*/ 8 h 68"/>
                  <a:gd name="T22" fmla="*/ 8 w 63"/>
                  <a:gd name="T23" fmla="*/ 32 h 68"/>
                  <a:gd name="T24" fmla="*/ 8 w 63"/>
                  <a:gd name="T25" fmla="*/ 58 h 68"/>
                  <a:gd name="T26" fmla="*/ 55 w 63"/>
                  <a:gd name="T27" fmla="*/ 38 h 68"/>
                  <a:gd name="T28" fmla="*/ 55 w 63"/>
                  <a:gd name="T29" fmla="*/ 32 h 68"/>
                  <a:gd name="T30" fmla="*/ 31 w 63"/>
                  <a:gd name="T31" fmla="*/ 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8">
                    <a:moveTo>
                      <a:pt x="4" y="68"/>
                    </a:moveTo>
                    <a:cubicBezTo>
                      <a:pt x="3" y="68"/>
                      <a:pt x="2" y="67"/>
                      <a:pt x="1" y="67"/>
                    </a:cubicBezTo>
                    <a:cubicBezTo>
                      <a:pt x="0" y="66"/>
                      <a:pt x="0" y="65"/>
                      <a:pt x="0" y="64"/>
                    </a:cubicBezTo>
                    <a:cubicBezTo>
                      <a:pt x="0" y="32"/>
                      <a:pt x="0" y="32"/>
                      <a:pt x="0" y="32"/>
                    </a:cubicBezTo>
                    <a:cubicBezTo>
                      <a:pt x="0" y="14"/>
                      <a:pt x="14" y="0"/>
                      <a:pt x="31" y="0"/>
                    </a:cubicBezTo>
                    <a:cubicBezTo>
                      <a:pt x="49" y="0"/>
                      <a:pt x="63" y="14"/>
                      <a:pt x="63" y="32"/>
                    </a:cubicBezTo>
                    <a:cubicBezTo>
                      <a:pt x="63" y="40"/>
                      <a:pt x="63" y="40"/>
                      <a:pt x="63" y="40"/>
                    </a:cubicBezTo>
                    <a:cubicBezTo>
                      <a:pt x="63" y="42"/>
                      <a:pt x="62" y="43"/>
                      <a:pt x="61" y="44"/>
                    </a:cubicBezTo>
                    <a:cubicBezTo>
                      <a:pt x="43" y="53"/>
                      <a:pt x="24" y="61"/>
                      <a:pt x="5" y="67"/>
                    </a:cubicBezTo>
                    <a:cubicBezTo>
                      <a:pt x="5" y="68"/>
                      <a:pt x="4" y="68"/>
                      <a:pt x="4" y="68"/>
                    </a:cubicBezTo>
                    <a:close/>
                    <a:moveTo>
                      <a:pt x="31" y="8"/>
                    </a:moveTo>
                    <a:cubicBezTo>
                      <a:pt x="18" y="8"/>
                      <a:pt x="8" y="19"/>
                      <a:pt x="8" y="32"/>
                    </a:cubicBezTo>
                    <a:cubicBezTo>
                      <a:pt x="8" y="58"/>
                      <a:pt x="8" y="58"/>
                      <a:pt x="8" y="58"/>
                    </a:cubicBezTo>
                    <a:cubicBezTo>
                      <a:pt x="24" y="52"/>
                      <a:pt x="40" y="45"/>
                      <a:pt x="55" y="38"/>
                    </a:cubicBezTo>
                    <a:cubicBezTo>
                      <a:pt x="55" y="32"/>
                      <a:pt x="55" y="32"/>
                      <a:pt x="55" y="32"/>
                    </a:cubicBezTo>
                    <a:cubicBezTo>
                      <a:pt x="55" y="19"/>
                      <a:pt x="44" y="8"/>
                      <a:pt x="31"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5" name="Freeform 103"/>
              <p:cNvSpPr/>
              <p:nvPr/>
            </p:nvSpPr>
            <p:spPr bwMode="auto">
              <a:xfrm>
                <a:off x="5834063" y="2881313"/>
                <a:ext cx="806450" cy="131762"/>
              </a:xfrm>
              <a:custGeom>
                <a:avLst/>
                <a:gdLst>
                  <a:gd name="T0" fmla="*/ 108 w 270"/>
                  <a:gd name="T1" fmla="*/ 43 h 44"/>
                  <a:gd name="T2" fmla="*/ 270 w 270"/>
                  <a:gd name="T3" fmla="*/ 0 h 44"/>
                  <a:gd name="T4" fmla="*/ 0 w 270"/>
                  <a:gd name="T5" fmla="*/ 0 h 44"/>
                  <a:gd name="T6" fmla="*/ 108 w 270"/>
                  <a:gd name="T7" fmla="*/ 43 h 44"/>
                </a:gdLst>
                <a:ahLst/>
                <a:cxnLst>
                  <a:cxn ang="0">
                    <a:pos x="T0" y="T1"/>
                  </a:cxn>
                  <a:cxn ang="0">
                    <a:pos x="T2" y="T3"/>
                  </a:cxn>
                  <a:cxn ang="0">
                    <a:pos x="T4" y="T5"/>
                  </a:cxn>
                  <a:cxn ang="0">
                    <a:pos x="T6" y="T7"/>
                  </a:cxn>
                </a:cxnLst>
                <a:rect l="0" t="0" r="r" b="b"/>
                <a:pathLst>
                  <a:path w="270" h="44">
                    <a:moveTo>
                      <a:pt x="108" y="43"/>
                    </a:moveTo>
                    <a:cubicBezTo>
                      <a:pt x="164" y="42"/>
                      <a:pt x="220" y="26"/>
                      <a:pt x="270" y="0"/>
                    </a:cubicBezTo>
                    <a:cubicBezTo>
                      <a:pt x="0" y="0"/>
                      <a:pt x="0" y="0"/>
                      <a:pt x="0" y="0"/>
                    </a:cubicBezTo>
                    <a:cubicBezTo>
                      <a:pt x="16" y="20"/>
                      <a:pt x="48" y="44"/>
                      <a:pt x="108" y="43"/>
                    </a:cubicBezTo>
                    <a:close/>
                  </a:path>
                </a:pathLst>
              </a:custGeom>
              <a:solidFill>
                <a:srgbClr val="EB837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6" name="Freeform 104"/>
              <p:cNvSpPr/>
              <p:nvPr/>
            </p:nvSpPr>
            <p:spPr bwMode="auto">
              <a:xfrm>
                <a:off x="5765801" y="1025525"/>
                <a:ext cx="1535113" cy="1919287"/>
              </a:xfrm>
              <a:custGeom>
                <a:avLst/>
                <a:gdLst>
                  <a:gd name="T0" fmla="*/ 171 w 514"/>
                  <a:gd name="T1" fmla="*/ 229 h 642"/>
                  <a:gd name="T2" fmla="*/ 201 w 514"/>
                  <a:gd name="T3" fmla="*/ 253 h 642"/>
                  <a:gd name="T4" fmla="*/ 232 w 514"/>
                  <a:gd name="T5" fmla="*/ 243 h 642"/>
                  <a:gd name="T6" fmla="*/ 317 w 514"/>
                  <a:gd name="T7" fmla="*/ 235 h 642"/>
                  <a:gd name="T8" fmla="*/ 384 w 514"/>
                  <a:gd name="T9" fmla="*/ 353 h 642"/>
                  <a:gd name="T10" fmla="*/ 266 w 514"/>
                  <a:gd name="T11" fmla="*/ 505 h 642"/>
                  <a:gd name="T12" fmla="*/ 50 w 514"/>
                  <a:gd name="T13" fmla="*/ 482 h 642"/>
                  <a:gd name="T14" fmla="*/ 30 w 514"/>
                  <a:gd name="T15" fmla="*/ 456 h 642"/>
                  <a:gd name="T16" fmla="*/ 30 w 514"/>
                  <a:gd name="T17" fmla="*/ 530 h 642"/>
                  <a:gd name="T18" fmla="*/ 5 w 514"/>
                  <a:gd name="T19" fmla="*/ 562 h 642"/>
                  <a:gd name="T20" fmla="*/ 138 w 514"/>
                  <a:gd name="T21" fmla="*/ 640 h 642"/>
                  <a:gd name="T22" fmla="*/ 425 w 514"/>
                  <a:gd name="T23" fmla="*/ 506 h 642"/>
                  <a:gd name="T24" fmla="*/ 508 w 514"/>
                  <a:gd name="T25" fmla="*/ 283 h 642"/>
                  <a:gd name="T26" fmla="*/ 358 w 514"/>
                  <a:gd name="T27" fmla="*/ 0 h 642"/>
                  <a:gd name="T28" fmla="*/ 171 w 514"/>
                  <a:gd name="T29" fmla="*/ 22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4" h="642">
                    <a:moveTo>
                      <a:pt x="171" y="229"/>
                    </a:moveTo>
                    <a:cubicBezTo>
                      <a:pt x="171" y="229"/>
                      <a:pt x="196" y="250"/>
                      <a:pt x="201" y="253"/>
                    </a:cubicBezTo>
                    <a:cubicBezTo>
                      <a:pt x="211" y="259"/>
                      <a:pt x="215" y="252"/>
                      <a:pt x="232" y="243"/>
                    </a:cubicBezTo>
                    <a:cubicBezTo>
                      <a:pt x="259" y="228"/>
                      <a:pt x="293" y="224"/>
                      <a:pt x="317" y="235"/>
                    </a:cubicBezTo>
                    <a:cubicBezTo>
                      <a:pt x="348" y="249"/>
                      <a:pt x="384" y="300"/>
                      <a:pt x="384" y="353"/>
                    </a:cubicBezTo>
                    <a:cubicBezTo>
                      <a:pt x="384" y="416"/>
                      <a:pt x="353" y="453"/>
                      <a:pt x="266" y="505"/>
                    </a:cubicBezTo>
                    <a:cubicBezTo>
                      <a:pt x="180" y="557"/>
                      <a:pt x="84" y="597"/>
                      <a:pt x="50" y="482"/>
                    </a:cubicBezTo>
                    <a:cubicBezTo>
                      <a:pt x="30" y="456"/>
                      <a:pt x="30" y="456"/>
                      <a:pt x="30" y="456"/>
                    </a:cubicBezTo>
                    <a:cubicBezTo>
                      <a:pt x="30" y="456"/>
                      <a:pt x="48" y="517"/>
                      <a:pt x="30" y="530"/>
                    </a:cubicBezTo>
                    <a:cubicBezTo>
                      <a:pt x="13" y="542"/>
                      <a:pt x="0" y="543"/>
                      <a:pt x="5" y="562"/>
                    </a:cubicBezTo>
                    <a:cubicBezTo>
                      <a:pt x="9" y="579"/>
                      <a:pt x="40" y="642"/>
                      <a:pt x="138" y="640"/>
                    </a:cubicBezTo>
                    <a:cubicBezTo>
                      <a:pt x="244" y="638"/>
                      <a:pt x="352" y="583"/>
                      <a:pt x="425" y="506"/>
                    </a:cubicBezTo>
                    <a:cubicBezTo>
                      <a:pt x="497" y="431"/>
                      <a:pt x="514" y="352"/>
                      <a:pt x="508" y="283"/>
                    </a:cubicBezTo>
                    <a:cubicBezTo>
                      <a:pt x="501" y="215"/>
                      <a:pt x="432" y="68"/>
                      <a:pt x="358" y="0"/>
                    </a:cubicBezTo>
                    <a:lnTo>
                      <a:pt x="171" y="229"/>
                    </a:lnTo>
                    <a:close/>
                  </a:path>
                </a:pathLst>
              </a:custGeom>
              <a:solidFill>
                <a:srgbClr val="5FC3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7" name="Freeform 105"/>
              <p:cNvSpPr>
                <a:spLocks noEditPoints="1"/>
              </p:cNvSpPr>
              <p:nvPr/>
            </p:nvSpPr>
            <p:spPr bwMode="auto">
              <a:xfrm>
                <a:off x="5754688" y="1014413"/>
                <a:ext cx="1563688" cy="1938337"/>
              </a:xfrm>
              <a:custGeom>
                <a:avLst/>
                <a:gdLst>
                  <a:gd name="T0" fmla="*/ 137 w 524"/>
                  <a:gd name="T1" fmla="*/ 649 h 649"/>
                  <a:gd name="T2" fmla="*/ 5 w 524"/>
                  <a:gd name="T3" fmla="*/ 567 h 649"/>
                  <a:gd name="T4" fmla="*/ 20 w 524"/>
                  <a:gd name="T5" fmla="*/ 538 h 649"/>
                  <a:gd name="T6" fmla="*/ 32 w 524"/>
                  <a:gd name="T7" fmla="*/ 531 h 649"/>
                  <a:gd name="T8" fmla="*/ 30 w 524"/>
                  <a:gd name="T9" fmla="*/ 462 h 649"/>
                  <a:gd name="T10" fmla="*/ 32 w 524"/>
                  <a:gd name="T11" fmla="*/ 457 h 649"/>
                  <a:gd name="T12" fmla="*/ 37 w 524"/>
                  <a:gd name="T13" fmla="*/ 458 h 649"/>
                  <a:gd name="T14" fmla="*/ 57 w 524"/>
                  <a:gd name="T15" fmla="*/ 484 h 649"/>
                  <a:gd name="T16" fmla="*/ 57 w 524"/>
                  <a:gd name="T17" fmla="*/ 485 h 649"/>
                  <a:gd name="T18" fmla="*/ 108 w 524"/>
                  <a:gd name="T19" fmla="*/ 552 h 649"/>
                  <a:gd name="T20" fmla="*/ 268 w 524"/>
                  <a:gd name="T21" fmla="*/ 506 h 649"/>
                  <a:gd name="T22" fmla="*/ 384 w 524"/>
                  <a:gd name="T23" fmla="*/ 357 h 649"/>
                  <a:gd name="T24" fmla="*/ 319 w 524"/>
                  <a:gd name="T25" fmla="*/ 243 h 649"/>
                  <a:gd name="T26" fmla="*/ 237 w 524"/>
                  <a:gd name="T27" fmla="*/ 250 h 649"/>
                  <a:gd name="T28" fmla="*/ 227 w 524"/>
                  <a:gd name="T29" fmla="*/ 256 h 649"/>
                  <a:gd name="T30" fmla="*/ 203 w 524"/>
                  <a:gd name="T31" fmla="*/ 260 h 649"/>
                  <a:gd name="T32" fmla="*/ 173 w 524"/>
                  <a:gd name="T33" fmla="*/ 236 h 649"/>
                  <a:gd name="T34" fmla="*/ 172 w 524"/>
                  <a:gd name="T35" fmla="*/ 230 h 649"/>
                  <a:gd name="T36" fmla="*/ 358 w 524"/>
                  <a:gd name="T37" fmla="*/ 1 h 649"/>
                  <a:gd name="T38" fmla="*/ 361 w 524"/>
                  <a:gd name="T39" fmla="*/ 0 h 649"/>
                  <a:gd name="T40" fmla="*/ 364 w 524"/>
                  <a:gd name="T41" fmla="*/ 1 h 649"/>
                  <a:gd name="T42" fmla="*/ 516 w 524"/>
                  <a:gd name="T43" fmla="*/ 287 h 649"/>
                  <a:gd name="T44" fmla="*/ 432 w 524"/>
                  <a:gd name="T45" fmla="*/ 513 h 649"/>
                  <a:gd name="T46" fmla="*/ 142 w 524"/>
                  <a:gd name="T47" fmla="*/ 648 h 649"/>
                  <a:gd name="T48" fmla="*/ 137 w 524"/>
                  <a:gd name="T49" fmla="*/ 649 h 649"/>
                  <a:gd name="T50" fmla="*/ 43 w 524"/>
                  <a:gd name="T51" fmla="*/ 478 h 649"/>
                  <a:gd name="T52" fmla="*/ 37 w 524"/>
                  <a:gd name="T53" fmla="*/ 537 h 649"/>
                  <a:gd name="T54" fmla="*/ 24 w 524"/>
                  <a:gd name="T55" fmla="*/ 545 h 649"/>
                  <a:gd name="T56" fmla="*/ 13 w 524"/>
                  <a:gd name="T57" fmla="*/ 565 h 649"/>
                  <a:gd name="T58" fmla="*/ 137 w 524"/>
                  <a:gd name="T59" fmla="*/ 641 h 649"/>
                  <a:gd name="T60" fmla="*/ 141 w 524"/>
                  <a:gd name="T61" fmla="*/ 640 h 649"/>
                  <a:gd name="T62" fmla="*/ 426 w 524"/>
                  <a:gd name="T63" fmla="*/ 508 h 649"/>
                  <a:gd name="T64" fmla="*/ 508 w 524"/>
                  <a:gd name="T65" fmla="*/ 288 h 649"/>
                  <a:gd name="T66" fmla="*/ 362 w 524"/>
                  <a:gd name="T67" fmla="*/ 10 h 649"/>
                  <a:gd name="T68" fmla="*/ 181 w 524"/>
                  <a:gd name="T69" fmla="*/ 232 h 649"/>
                  <a:gd name="T70" fmla="*/ 208 w 524"/>
                  <a:gd name="T71" fmla="*/ 253 h 649"/>
                  <a:gd name="T72" fmla="*/ 223 w 524"/>
                  <a:gd name="T73" fmla="*/ 250 h 649"/>
                  <a:gd name="T74" fmla="*/ 234 w 524"/>
                  <a:gd name="T75" fmla="*/ 243 h 649"/>
                  <a:gd name="T76" fmla="*/ 323 w 524"/>
                  <a:gd name="T77" fmla="*/ 235 h 649"/>
                  <a:gd name="T78" fmla="*/ 392 w 524"/>
                  <a:gd name="T79" fmla="*/ 357 h 649"/>
                  <a:gd name="T80" fmla="*/ 272 w 524"/>
                  <a:gd name="T81" fmla="*/ 513 h 649"/>
                  <a:gd name="T82" fmla="*/ 105 w 524"/>
                  <a:gd name="T83" fmla="*/ 559 h 649"/>
                  <a:gd name="T84" fmla="*/ 50 w 524"/>
                  <a:gd name="T85" fmla="*/ 488 h 649"/>
                  <a:gd name="T86" fmla="*/ 43 w 524"/>
                  <a:gd name="T87" fmla="*/ 478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24" h="649">
                    <a:moveTo>
                      <a:pt x="137" y="649"/>
                    </a:moveTo>
                    <a:cubicBezTo>
                      <a:pt x="46" y="649"/>
                      <a:pt x="11" y="590"/>
                      <a:pt x="5" y="567"/>
                    </a:cubicBezTo>
                    <a:cubicBezTo>
                      <a:pt x="0" y="550"/>
                      <a:pt x="9" y="545"/>
                      <a:pt x="20" y="538"/>
                    </a:cubicBezTo>
                    <a:cubicBezTo>
                      <a:pt x="24" y="536"/>
                      <a:pt x="28" y="534"/>
                      <a:pt x="32" y="531"/>
                    </a:cubicBezTo>
                    <a:cubicBezTo>
                      <a:pt x="43" y="523"/>
                      <a:pt x="37" y="484"/>
                      <a:pt x="30" y="462"/>
                    </a:cubicBezTo>
                    <a:cubicBezTo>
                      <a:pt x="30" y="460"/>
                      <a:pt x="31" y="458"/>
                      <a:pt x="32" y="457"/>
                    </a:cubicBezTo>
                    <a:cubicBezTo>
                      <a:pt x="34" y="456"/>
                      <a:pt x="36" y="457"/>
                      <a:pt x="37" y="458"/>
                    </a:cubicBezTo>
                    <a:cubicBezTo>
                      <a:pt x="57" y="484"/>
                      <a:pt x="57" y="484"/>
                      <a:pt x="57" y="484"/>
                    </a:cubicBezTo>
                    <a:cubicBezTo>
                      <a:pt x="57" y="484"/>
                      <a:pt x="57" y="485"/>
                      <a:pt x="57" y="485"/>
                    </a:cubicBezTo>
                    <a:cubicBezTo>
                      <a:pt x="68" y="520"/>
                      <a:pt x="85" y="542"/>
                      <a:pt x="108" y="552"/>
                    </a:cubicBezTo>
                    <a:cubicBezTo>
                      <a:pt x="154" y="569"/>
                      <a:pt x="218" y="536"/>
                      <a:pt x="268" y="506"/>
                    </a:cubicBezTo>
                    <a:cubicBezTo>
                      <a:pt x="356" y="453"/>
                      <a:pt x="384" y="417"/>
                      <a:pt x="384" y="357"/>
                    </a:cubicBezTo>
                    <a:cubicBezTo>
                      <a:pt x="384" y="307"/>
                      <a:pt x="350" y="257"/>
                      <a:pt x="319" y="243"/>
                    </a:cubicBezTo>
                    <a:cubicBezTo>
                      <a:pt x="297" y="233"/>
                      <a:pt x="264" y="236"/>
                      <a:pt x="237" y="250"/>
                    </a:cubicBezTo>
                    <a:cubicBezTo>
                      <a:pt x="233" y="253"/>
                      <a:pt x="230" y="255"/>
                      <a:pt x="227" y="256"/>
                    </a:cubicBezTo>
                    <a:cubicBezTo>
                      <a:pt x="219" y="262"/>
                      <a:pt x="212" y="266"/>
                      <a:pt x="203" y="260"/>
                    </a:cubicBezTo>
                    <a:cubicBezTo>
                      <a:pt x="198" y="257"/>
                      <a:pt x="174" y="237"/>
                      <a:pt x="173" y="236"/>
                    </a:cubicBezTo>
                    <a:cubicBezTo>
                      <a:pt x="171" y="234"/>
                      <a:pt x="171" y="232"/>
                      <a:pt x="172" y="230"/>
                    </a:cubicBezTo>
                    <a:cubicBezTo>
                      <a:pt x="358" y="1"/>
                      <a:pt x="358" y="1"/>
                      <a:pt x="358" y="1"/>
                    </a:cubicBezTo>
                    <a:cubicBezTo>
                      <a:pt x="359" y="0"/>
                      <a:pt x="360" y="0"/>
                      <a:pt x="361" y="0"/>
                    </a:cubicBezTo>
                    <a:cubicBezTo>
                      <a:pt x="362" y="0"/>
                      <a:pt x="363" y="0"/>
                      <a:pt x="364" y="1"/>
                    </a:cubicBezTo>
                    <a:cubicBezTo>
                      <a:pt x="443" y="72"/>
                      <a:pt x="509" y="221"/>
                      <a:pt x="516" y="287"/>
                    </a:cubicBezTo>
                    <a:cubicBezTo>
                      <a:pt x="524" y="370"/>
                      <a:pt x="496" y="446"/>
                      <a:pt x="432" y="513"/>
                    </a:cubicBezTo>
                    <a:cubicBezTo>
                      <a:pt x="354" y="595"/>
                      <a:pt x="243" y="646"/>
                      <a:pt x="142" y="648"/>
                    </a:cubicBezTo>
                    <a:cubicBezTo>
                      <a:pt x="140" y="648"/>
                      <a:pt x="139" y="649"/>
                      <a:pt x="137" y="649"/>
                    </a:cubicBezTo>
                    <a:close/>
                    <a:moveTo>
                      <a:pt x="43" y="478"/>
                    </a:moveTo>
                    <a:cubicBezTo>
                      <a:pt x="46" y="498"/>
                      <a:pt x="49" y="528"/>
                      <a:pt x="37" y="537"/>
                    </a:cubicBezTo>
                    <a:cubicBezTo>
                      <a:pt x="32" y="540"/>
                      <a:pt x="28" y="543"/>
                      <a:pt x="24" y="545"/>
                    </a:cubicBezTo>
                    <a:cubicBezTo>
                      <a:pt x="14" y="551"/>
                      <a:pt x="10" y="554"/>
                      <a:pt x="13" y="565"/>
                    </a:cubicBezTo>
                    <a:cubicBezTo>
                      <a:pt x="13" y="566"/>
                      <a:pt x="35" y="641"/>
                      <a:pt x="137" y="641"/>
                    </a:cubicBezTo>
                    <a:cubicBezTo>
                      <a:pt x="139" y="641"/>
                      <a:pt x="140" y="640"/>
                      <a:pt x="141" y="640"/>
                    </a:cubicBezTo>
                    <a:cubicBezTo>
                      <a:pt x="241" y="638"/>
                      <a:pt x="350" y="588"/>
                      <a:pt x="426" y="508"/>
                    </a:cubicBezTo>
                    <a:cubicBezTo>
                      <a:pt x="488" y="442"/>
                      <a:pt x="515" y="368"/>
                      <a:pt x="508" y="288"/>
                    </a:cubicBezTo>
                    <a:cubicBezTo>
                      <a:pt x="501" y="226"/>
                      <a:pt x="437" y="80"/>
                      <a:pt x="362" y="10"/>
                    </a:cubicBezTo>
                    <a:cubicBezTo>
                      <a:pt x="181" y="232"/>
                      <a:pt x="181" y="232"/>
                      <a:pt x="181" y="232"/>
                    </a:cubicBezTo>
                    <a:cubicBezTo>
                      <a:pt x="189" y="239"/>
                      <a:pt x="204" y="251"/>
                      <a:pt x="208" y="253"/>
                    </a:cubicBezTo>
                    <a:cubicBezTo>
                      <a:pt x="212" y="256"/>
                      <a:pt x="214" y="256"/>
                      <a:pt x="223" y="250"/>
                    </a:cubicBezTo>
                    <a:cubicBezTo>
                      <a:pt x="226" y="248"/>
                      <a:pt x="229" y="246"/>
                      <a:pt x="234" y="243"/>
                    </a:cubicBezTo>
                    <a:cubicBezTo>
                      <a:pt x="262" y="227"/>
                      <a:pt x="298" y="224"/>
                      <a:pt x="323" y="235"/>
                    </a:cubicBezTo>
                    <a:cubicBezTo>
                      <a:pt x="356" y="251"/>
                      <a:pt x="392" y="303"/>
                      <a:pt x="392" y="357"/>
                    </a:cubicBezTo>
                    <a:cubicBezTo>
                      <a:pt x="392" y="420"/>
                      <a:pt x="363" y="458"/>
                      <a:pt x="272" y="513"/>
                    </a:cubicBezTo>
                    <a:cubicBezTo>
                      <a:pt x="220" y="544"/>
                      <a:pt x="154" y="578"/>
                      <a:pt x="105" y="559"/>
                    </a:cubicBezTo>
                    <a:cubicBezTo>
                      <a:pt x="80" y="549"/>
                      <a:pt x="61" y="525"/>
                      <a:pt x="50" y="488"/>
                    </a:cubicBezTo>
                    <a:lnTo>
                      <a:pt x="43" y="478"/>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8" name="Freeform 106"/>
              <p:cNvSpPr/>
              <p:nvPr/>
            </p:nvSpPr>
            <p:spPr bwMode="auto">
              <a:xfrm>
                <a:off x="5975351" y="1046163"/>
                <a:ext cx="1312863" cy="1885950"/>
              </a:xfrm>
              <a:custGeom>
                <a:avLst/>
                <a:gdLst>
                  <a:gd name="T0" fmla="*/ 434 w 440"/>
                  <a:gd name="T1" fmla="*/ 280 h 631"/>
                  <a:gd name="T2" fmla="*/ 288 w 440"/>
                  <a:gd name="T3" fmla="*/ 0 h 631"/>
                  <a:gd name="T4" fmla="*/ 260 w 440"/>
                  <a:gd name="T5" fmla="*/ 33 h 631"/>
                  <a:gd name="T6" fmla="*/ 402 w 440"/>
                  <a:gd name="T7" fmla="*/ 289 h 631"/>
                  <a:gd name="T8" fmla="*/ 320 w 440"/>
                  <a:gd name="T9" fmla="*/ 496 h 631"/>
                  <a:gd name="T10" fmla="*/ 35 w 440"/>
                  <a:gd name="T11" fmla="*/ 621 h 631"/>
                  <a:gd name="T12" fmla="*/ 0 w 440"/>
                  <a:gd name="T13" fmla="*/ 618 h 631"/>
                  <a:gd name="T14" fmla="*/ 67 w 440"/>
                  <a:gd name="T15" fmla="*/ 630 h 631"/>
                  <a:gd name="T16" fmla="*/ 351 w 440"/>
                  <a:gd name="T17" fmla="*/ 498 h 631"/>
                  <a:gd name="T18" fmla="*/ 434 w 440"/>
                  <a:gd name="T19" fmla="*/ 280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631">
                    <a:moveTo>
                      <a:pt x="434" y="280"/>
                    </a:moveTo>
                    <a:cubicBezTo>
                      <a:pt x="427" y="212"/>
                      <a:pt x="362" y="66"/>
                      <a:pt x="288" y="0"/>
                    </a:cubicBezTo>
                    <a:cubicBezTo>
                      <a:pt x="260" y="33"/>
                      <a:pt x="260" y="33"/>
                      <a:pt x="260" y="33"/>
                    </a:cubicBezTo>
                    <a:cubicBezTo>
                      <a:pt x="331" y="98"/>
                      <a:pt x="395" y="228"/>
                      <a:pt x="402" y="289"/>
                    </a:cubicBezTo>
                    <a:cubicBezTo>
                      <a:pt x="408" y="353"/>
                      <a:pt x="391" y="426"/>
                      <a:pt x="320" y="496"/>
                    </a:cubicBezTo>
                    <a:cubicBezTo>
                      <a:pt x="247" y="567"/>
                      <a:pt x="140" y="619"/>
                      <a:pt x="35" y="621"/>
                    </a:cubicBezTo>
                    <a:cubicBezTo>
                      <a:pt x="21" y="621"/>
                      <a:pt x="11" y="619"/>
                      <a:pt x="0" y="618"/>
                    </a:cubicBezTo>
                    <a:cubicBezTo>
                      <a:pt x="18" y="625"/>
                      <a:pt x="39" y="631"/>
                      <a:pt x="67" y="630"/>
                    </a:cubicBezTo>
                    <a:cubicBezTo>
                      <a:pt x="175" y="626"/>
                      <a:pt x="279" y="573"/>
                      <a:pt x="351" y="498"/>
                    </a:cubicBezTo>
                    <a:cubicBezTo>
                      <a:pt x="422" y="424"/>
                      <a:pt x="440" y="347"/>
                      <a:pt x="434" y="280"/>
                    </a:cubicBezTo>
                    <a:close/>
                  </a:path>
                </a:pathLst>
              </a:custGeom>
              <a:solidFill>
                <a:srgbClr val="5AB3E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39" name="Freeform 107"/>
              <p:cNvSpPr/>
              <p:nvPr/>
            </p:nvSpPr>
            <p:spPr bwMode="auto">
              <a:xfrm>
                <a:off x="6291263" y="1038225"/>
                <a:ext cx="665163" cy="752475"/>
              </a:xfrm>
              <a:custGeom>
                <a:avLst/>
                <a:gdLst>
                  <a:gd name="T0" fmla="*/ 180 w 223"/>
                  <a:gd name="T1" fmla="*/ 0 h 252"/>
                  <a:gd name="T2" fmla="*/ 0 w 223"/>
                  <a:gd name="T3" fmla="*/ 220 h 252"/>
                  <a:gd name="T4" fmla="*/ 27 w 223"/>
                  <a:gd name="T5" fmla="*/ 244 h 252"/>
                  <a:gd name="T6" fmla="*/ 57 w 223"/>
                  <a:gd name="T7" fmla="*/ 233 h 252"/>
                  <a:gd name="T8" fmla="*/ 88 w 223"/>
                  <a:gd name="T9" fmla="*/ 223 h 252"/>
                  <a:gd name="T10" fmla="*/ 95 w 223"/>
                  <a:gd name="T11" fmla="*/ 214 h 252"/>
                  <a:gd name="T12" fmla="*/ 223 w 223"/>
                  <a:gd name="T13" fmla="*/ 49 h 252"/>
                  <a:gd name="T14" fmla="*/ 180 w 223"/>
                  <a:gd name="T15" fmla="*/ 0 h 2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 h="252">
                    <a:moveTo>
                      <a:pt x="180" y="0"/>
                    </a:moveTo>
                    <a:cubicBezTo>
                      <a:pt x="0" y="220"/>
                      <a:pt x="0" y="220"/>
                      <a:pt x="0" y="220"/>
                    </a:cubicBezTo>
                    <a:cubicBezTo>
                      <a:pt x="0" y="220"/>
                      <a:pt x="23" y="240"/>
                      <a:pt x="27" y="244"/>
                    </a:cubicBezTo>
                    <a:cubicBezTo>
                      <a:pt x="33" y="252"/>
                      <a:pt x="41" y="242"/>
                      <a:pt x="57" y="233"/>
                    </a:cubicBezTo>
                    <a:cubicBezTo>
                      <a:pt x="67" y="228"/>
                      <a:pt x="78" y="225"/>
                      <a:pt x="88" y="223"/>
                    </a:cubicBezTo>
                    <a:cubicBezTo>
                      <a:pt x="95" y="214"/>
                      <a:pt x="95" y="214"/>
                      <a:pt x="95" y="214"/>
                    </a:cubicBezTo>
                    <a:cubicBezTo>
                      <a:pt x="223" y="49"/>
                      <a:pt x="223" y="49"/>
                      <a:pt x="223" y="49"/>
                    </a:cubicBezTo>
                    <a:cubicBezTo>
                      <a:pt x="209" y="30"/>
                      <a:pt x="195" y="13"/>
                      <a:pt x="180" y="0"/>
                    </a:cubicBezTo>
                    <a:close/>
                  </a:path>
                </a:pathLst>
              </a:custGeom>
              <a:solidFill>
                <a:srgbClr val="58AFD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0" name="Oval 108"/>
              <p:cNvSpPr>
                <a:spLocks noChangeArrowheads="1"/>
              </p:cNvSpPr>
              <p:nvPr/>
            </p:nvSpPr>
            <p:spPr bwMode="auto">
              <a:xfrm>
                <a:off x="6440488" y="1255713"/>
                <a:ext cx="382588" cy="379412"/>
              </a:xfrm>
              <a:prstGeom prst="ellipse">
                <a:avLst/>
              </a:prstGeom>
              <a:solidFill>
                <a:srgbClr val="50A4D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1" name="Freeform 109"/>
              <p:cNvSpPr/>
              <p:nvPr/>
            </p:nvSpPr>
            <p:spPr bwMode="auto">
              <a:xfrm>
                <a:off x="6607176" y="469900"/>
                <a:ext cx="484188" cy="481012"/>
              </a:xfrm>
              <a:custGeom>
                <a:avLst/>
                <a:gdLst>
                  <a:gd name="T0" fmla="*/ 305 w 305"/>
                  <a:gd name="T1" fmla="*/ 139 h 303"/>
                  <a:gd name="T2" fmla="*/ 128 w 305"/>
                  <a:gd name="T3" fmla="*/ 0 h 303"/>
                  <a:gd name="T4" fmla="*/ 0 w 305"/>
                  <a:gd name="T5" fmla="*/ 166 h 303"/>
                  <a:gd name="T6" fmla="*/ 177 w 305"/>
                  <a:gd name="T7" fmla="*/ 303 h 303"/>
                  <a:gd name="T8" fmla="*/ 305 w 305"/>
                  <a:gd name="T9" fmla="*/ 139 h 303"/>
                </a:gdLst>
                <a:ahLst/>
                <a:cxnLst>
                  <a:cxn ang="0">
                    <a:pos x="T0" y="T1"/>
                  </a:cxn>
                  <a:cxn ang="0">
                    <a:pos x="T2" y="T3"/>
                  </a:cxn>
                  <a:cxn ang="0">
                    <a:pos x="T4" y="T5"/>
                  </a:cxn>
                  <a:cxn ang="0">
                    <a:pos x="T6" y="T7"/>
                  </a:cxn>
                  <a:cxn ang="0">
                    <a:pos x="T8" y="T9"/>
                  </a:cxn>
                </a:cxnLst>
                <a:rect l="0" t="0" r="r" b="b"/>
                <a:pathLst>
                  <a:path w="305" h="303">
                    <a:moveTo>
                      <a:pt x="305" y="139"/>
                    </a:moveTo>
                    <a:lnTo>
                      <a:pt x="128" y="0"/>
                    </a:lnTo>
                    <a:lnTo>
                      <a:pt x="0" y="166"/>
                    </a:lnTo>
                    <a:lnTo>
                      <a:pt x="177" y="303"/>
                    </a:lnTo>
                    <a:lnTo>
                      <a:pt x="305" y="139"/>
                    </a:lnTo>
                    <a:close/>
                  </a:path>
                </a:pathLst>
              </a:custGeom>
              <a:solidFill>
                <a:srgbClr val="F6EE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2" name="Freeform 110"/>
              <p:cNvSpPr>
                <a:spLocks noEditPoints="1"/>
              </p:cNvSpPr>
              <p:nvPr/>
            </p:nvSpPr>
            <p:spPr bwMode="auto">
              <a:xfrm>
                <a:off x="6596063" y="457200"/>
                <a:ext cx="508000" cy="506412"/>
              </a:xfrm>
              <a:custGeom>
                <a:avLst/>
                <a:gdLst>
                  <a:gd name="T0" fmla="*/ 98 w 170"/>
                  <a:gd name="T1" fmla="*/ 169 h 169"/>
                  <a:gd name="T2" fmla="*/ 96 w 170"/>
                  <a:gd name="T3" fmla="*/ 168 h 169"/>
                  <a:gd name="T4" fmla="*/ 2 w 170"/>
                  <a:gd name="T5" fmla="*/ 95 h 169"/>
                  <a:gd name="T6" fmla="*/ 0 w 170"/>
                  <a:gd name="T7" fmla="*/ 92 h 169"/>
                  <a:gd name="T8" fmla="*/ 1 w 170"/>
                  <a:gd name="T9" fmla="*/ 89 h 169"/>
                  <a:gd name="T10" fmla="*/ 69 w 170"/>
                  <a:gd name="T11" fmla="*/ 2 h 169"/>
                  <a:gd name="T12" fmla="*/ 74 w 170"/>
                  <a:gd name="T13" fmla="*/ 1 h 169"/>
                  <a:gd name="T14" fmla="*/ 169 w 170"/>
                  <a:gd name="T15" fmla="*/ 74 h 169"/>
                  <a:gd name="T16" fmla="*/ 170 w 170"/>
                  <a:gd name="T17" fmla="*/ 77 h 169"/>
                  <a:gd name="T18" fmla="*/ 169 w 170"/>
                  <a:gd name="T19" fmla="*/ 80 h 169"/>
                  <a:gd name="T20" fmla="*/ 102 w 170"/>
                  <a:gd name="T21" fmla="*/ 167 h 169"/>
                  <a:gd name="T22" fmla="*/ 98 w 170"/>
                  <a:gd name="T23" fmla="*/ 169 h 169"/>
                  <a:gd name="T24" fmla="*/ 10 w 170"/>
                  <a:gd name="T25" fmla="*/ 91 h 169"/>
                  <a:gd name="T26" fmla="*/ 98 w 170"/>
                  <a:gd name="T27" fmla="*/ 159 h 169"/>
                  <a:gd name="T28" fmla="*/ 161 w 170"/>
                  <a:gd name="T29" fmla="*/ 78 h 169"/>
                  <a:gd name="T30" fmla="*/ 73 w 170"/>
                  <a:gd name="T31" fmla="*/ 10 h 169"/>
                  <a:gd name="T32" fmla="*/ 10 w 170"/>
                  <a:gd name="T33" fmla="*/ 9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0" h="169">
                    <a:moveTo>
                      <a:pt x="98" y="169"/>
                    </a:moveTo>
                    <a:cubicBezTo>
                      <a:pt x="98" y="169"/>
                      <a:pt x="97" y="168"/>
                      <a:pt x="96" y="168"/>
                    </a:cubicBezTo>
                    <a:cubicBezTo>
                      <a:pt x="2" y="95"/>
                      <a:pt x="2" y="95"/>
                      <a:pt x="2" y="95"/>
                    </a:cubicBezTo>
                    <a:cubicBezTo>
                      <a:pt x="1" y="94"/>
                      <a:pt x="0" y="93"/>
                      <a:pt x="0" y="92"/>
                    </a:cubicBezTo>
                    <a:cubicBezTo>
                      <a:pt x="0" y="91"/>
                      <a:pt x="0" y="90"/>
                      <a:pt x="1" y="89"/>
                    </a:cubicBezTo>
                    <a:cubicBezTo>
                      <a:pt x="69" y="2"/>
                      <a:pt x="69" y="2"/>
                      <a:pt x="69" y="2"/>
                    </a:cubicBezTo>
                    <a:cubicBezTo>
                      <a:pt x="70" y="0"/>
                      <a:pt x="73" y="0"/>
                      <a:pt x="74" y="1"/>
                    </a:cubicBezTo>
                    <a:cubicBezTo>
                      <a:pt x="169" y="74"/>
                      <a:pt x="169" y="74"/>
                      <a:pt x="169" y="74"/>
                    </a:cubicBezTo>
                    <a:cubicBezTo>
                      <a:pt x="169" y="75"/>
                      <a:pt x="170" y="76"/>
                      <a:pt x="170" y="77"/>
                    </a:cubicBezTo>
                    <a:cubicBezTo>
                      <a:pt x="170" y="78"/>
                      <a:pt x="170" y="79"/>
                      <a:pt x="169" y="80"/>
                    </a:cubicBezTo>
                    <a:cubicBezTo>
                      <a:pt x="102" y="167"/>
                      <a:pt x="102" y="167"/>
                      <a:pt x="102" y="167"/>
                    </a:cubicBezTo>
                    <a:cubicBezTo>
                      <a:pt x="101" y="168"/>
                      <a:pt x="100" y="169"/>
                      <a:pt x="98" y="169"/>
                    </a:cubicBezTo>
                    <a:close/>
                    <a:moveTo>
                      <a:pt x="10" y="91"/>
                    </a:moveTo>
                    <a:cubicBezTo>
                      <a:pt x="98" y="159"/>
                      <a:pt x="98" y="159"/>
                      <a:pt x="98" y="159"/>
                    </a:cubicBezTo>
                    <a:cubicBezTo>
                      <a:pt x="161" y="78"/>
                      <a:pt x="161" y="78"/>
                      <a:pt x="161" y="78"/>
                    </a:cubicBezTo>
                    <a:cubicBezTo>
                      <a:pt x="73" y="10"/>
                      <a:pt x="73" y="10"/>
                      <a:pt x="73" y="10"/>
                    </a:cubicBezTo>
                    <a:lnTo>
                      <a:pt x="10" y="91"/>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3" name="Freeform 111"/>
              <p:cNvSpPr/>
              <p:nvPr/>
            </p:nvSpPr>
            <p:spPr bwMode="auto">
              <a:xfrm>
                <a:off x="6607176" y="469900"/>
                <a:ext cx="484188" cy="481012"/>
              </a:xfrm>
              <a:custGeom>
                <a:avLst/>
                <a:gdLst>
                  <a:gd name="T0" fmla="*/ 305 w 305"/>
                  <a:gd name="T1" fmla="*/ 139 h 303"/>
                  <a:gd name="T2" fmla="*/ 128 w 305"/>
                  <a:gd name="T3" fmla="*/ 0 h 303"/>
                  <a:gd name="T4" fmla="*/ 0 w 305"/>
                  <a:gd name="T5" fmla="*/ 166 h 303"/>
                  <a:gd name="T6" fmla="*/ 177 w 305"/>
                  <a:gd name="T7" fmla="*/ 303 h 303"/>
                  <a:gd name="T8" fmla="*/ 305 w 305"/>
                  <a:gd name="T9" fmla="*/ 139 h 303"/>
                </a:gdLst>
                <a:ahLst/>
                <a:cxnLst>
                  <a:cxn ang="0">
                    <a:pos x="T0" y="T1"/>
                  </a:cxn>
                  <a:cxn ang="0">
                    <a:pos x="T2" y="T3"/>
                  </a:cxn>
                  <a:cxn ang="0">
                    <a:pos x="T4" y="T5"/>
                  </a:cxn>
                  <a:cxn ang="0">
                    <a:pos x="T6" y="T7"/>
                  </a:cxn>
                  <a:cxn ang="0">
                    <a:pos x="T8" y="T9"/>
                  </a:cxn>
                </a:cxnLst>
                <a:rect l="0" t="0" r="r" b="b"/>
                <a:pathLst>
                  <a:path w="305" h="303">
                    <a:moveTo>
                      <a:pt x="305" y="139"/>
                    </a:moveTo>
                    <a:lnTo>
                      <a:pt x="128" y="0"/>
                    </a:lnTo>
                    <a:lnTo>
                      <a:pt x="0" y="166"/>
                    </a:lnTo>
                    <a:lnTo>
                      <a:pt x="177" y="303"/>
                    </a:lnTo>
                    <a:lnTo>
                      <a:pt x="305" y="139"/>
                    </a:lnTo>
                    <a:close/>
                  </a:path>
                </a:pathLst>
              </a:custGeom>
              <a:solidFill>
                <a:srgbClr val="F6EE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4" name="Freeform 112"/>
              <p:cNvSpPr>
                <a:spLocks noEditPoints="1"/>
              </p:cNvSpPr>
              <p:nvPr/>
            </p:nvSpPr>
            <p:spPr bwMode="auto">
              <a:xfrm>
                <a:off x="6596063" y="457200"/>
                <a:ext cx="508000" cy="506412"/>
              </a:xfrm>
              <a:custGeom>
                <a:avLst/>
                <a:gdLst>
                  <a:gd name="T0" fmla="*/ 98 w 170"/>
                  <a:gd name="T1" fmla="*/ 169 h 169"/>
                  <a:gd name="T2" fmla="*/ 96 w 170"/>
                  <a:gd name="T3" fmla="*/ 168 h 169"/>
                  <a:gd name="T4" fmla="*/ 2 w 170"/>
                  <a:gd name="T5" fmla="*/ 95 h 169"/>
                  <a:gd name="T6" fmla="*/ 0 w 170"/>
                  <a:gd name="T7" fmla="*/ 92 h 169"/>
                  <a:gd name="T8" fmla="*/ 1 w 170"/>
                  <a:gd name="T9" fmla="*/ 89 h 169"/>
                  <a:gd name="T10" fmla="*/ 69 w 170"/>
                  <a:gd name="T11" fmla="*/ 2 h 169"/>
                  <a:gd name="T12" fmla="*/ 74 w 170"/>
                  <a:gd name="T13" fmla="*/ 1 h 169"/>
                  <a:gd name="T14" fmla="*/ 169 w 170"/>
                  <a:gd name="T15" fmla="*/ 74 h 169"/>
                  <a:gd name="T16" fmla="*/ 170 w 170"/>
                  <a:gd name="T17" fmla="*/ 77 h 169"/>
                  <a:gd name="T18" fmla="*/ 169 w 170"/>
                  <a:gd name="T19" fmla="*/ 80 h 169"/>
                  <a:gd name="T20" fmla="*/ 102 w 170"/>
                  <a:gd name="T21" fmla="*/ 167 h 169"/>
                  <a:gd name="T22" fmla="*/ 98 w 170"/>
                  <a:gd name="T23" fmla="*/ 169 h 169"/>
                  <a:gd name="T24" fmla="*/ 10 w 170"/>
                  <a:gd name="T25" fmla="*/ 91 h 169"/>
                  <a:gd name="T26" fmla="*/ 98 w 170"/>
                  <a:gd name="T27" fmla="*/ 159 h 169"/>
                  <a:gd name="T28" fmla="*/ 161 w 170"/>
                  <a:gd name="T29" fmla="*/ 78 h 169"/>
                  <a:gd name="T30" fmla="*/ 73 w 170"/>
                  <a:gd name="T31" fmla="*/ 10 h 169"/>
                  <a:gd name="T32" fmla="*/ 10 w 170"/>
                  <a:gd name="T33" fmla="*/ 9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0" h="169">
                    <a:moveTo>
                      <a:pt x="98" y="169"/>
                    </a:moveTo>
                    <a:cubicBezTo>
                      <a:pt x="98" y="169"/>
                      <a:pt x="97" y="168"/>
                      <a:pt x="96" y="168"/>
                    </a:cubicBezTo>
                    <a:cubicBezTo>
                      <a:pt x="2" y="95"/>
                      <a:pt x="2" y="95"/>
                      <a:pt x="2" y="95"/>
                    </a:cubicBezTo>
                    <a:cubicBezTo>
                      <a:pt x="1" y="94"/>
                      <a:pt x="0" y="93"/>
                      <a:pt x="0" y="92"/>
                    </a:cubicBezTo>
                    <a:cubicBezTo>
                      <a:pt x="0" y="91"/>
                      <a:pt x="0" y="90"/>
                      <a:pt x="1" y="89"/>
                    </a:cubicBezTo>
                    <a:cubicBezTo>
                      <a:pt x="69" y="2"/>
                      <a:pt x="69" y="2"/>
                      <a:pt x="69" y="2"/>
                    </a:cubicBezTo>
                    <a:cubicBezTo>
                      <a:pt x="70" y="0"/>
                      <a:pt x="73" y="0"/>
                      <a:pt x="74" y="1"/>
                    </a:cubicBezTo>
                    <a:cubicBezTo>
                      <a:pt x="169" y="74"/>
                      <a:pt x="169" y="74"/>
                      <a:pt x="169" y="74"/>
                    </a:cubicBezTo>
                    <a:cubicBezTo>
                      <a:pt x="169" y="75"/>
                      <a:pt x="170" y="76"/>
                      <a:pt x="170" y="77"/>
                    </a:cubicBezTo>
                    <a:cubicBezTo>
                      <a:pt x="170" y="78"/>
                      <a:pt x="170" y="79"/>
                      <a:pt x="169" y="80"/>
                    </a:cubicBezTo>
                    <a:cubicBezTo>
                      <a:pt x="102" y="167"/>
                      <a:pt x="102" y="167"/>
                      <a:pt x="102" y="167"/>
                    </a:cubicBezTo>
                    <a:cubicBezTo>
                      <a:pt x="101" y="168"/>
                      <a:pt x="100" y="169"/>
                      <a:pt x="98" y="169"/>
                    </a:cubicBezTo>
                    <a:close/>
                    <a:moveTo>
                      <a:pt x="10" y="91"/>
                    </a:moveTo>
                    <a:cubicBezTo>
                      <a:pt x="98" y="159"/>
                      <a:pt x="98" y="159"/>
                      <a:pt x="98" y="159"/>
                    </a:cubicBezTo>
                    <a:cubicBezTo>
                      <a:pt x="161" y="78"/>
                      <a:pt x="161" y="78"/>
                      <a:pt x="161" y="78"/>
                    </a:cubicBezTo>
                    <a:cubicBezTo>
                      <a:pt x="73" y="10"/>
                      <a:pt x="73" y="10"/>
                      <a:pt x="73" y="10"/>
                    </a:cubicBezTo>
                    <a:lnTo>
                      <a:pt x="10" y="91"/>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5" name="Freeform 113"/>
              <p:cNvSpPr/>
              <p:nvPr/>
            </p:nvSpPr>
            <p:spPr bwMode="auto">
              <a:xfrm>
                <a:off x="6799263" y="612775"/>
                <a:ext cx="282575" cy="323850"/>
              </a:xfrm>
              <a:custGeom>
                <a:avLst/>
                <a:gdLst>
                  <a:gd name="T0" fmla="*/ 178 w 178"/>
                  <a:gd name="T1" fmla="*/ 44 h 204"/>
                  <a:gd name="T2" fmla="*/ 122 w 178"/>
                  <a:gd name="T3" fmla="*/ 0 h 204"/>
                  <a:gd name="T4" fmla="*/ 0 w 178"/>
                  <a:gd name="T5" fmla="*/ 160 h 204"/>
                  <a:gd name="T6" fmla="*/ 54 w 178"/>
                  <a:gd name="T7" fmla="*/ 204 h 204"/>
                  <a:gd name="T8" fmla="*/ 178 w 178"/>
                  <a:gd name="T9" fmla="*/ 44 h 204"/>
                </a:gdLst>
                <a:ahLst/>
                <a:cxnLst>
                  <a:cxn ang="0">
                    <a:pos x="T0" y="T1"/>
                  </a:cxn>
                  <a:cxn ang="0">
                    <a:pos x="T2" y="T3"/>
                  </a:cxn>
                  <a:cxn ang="0">
                    <a:pos x="T4" y="T5"/>
                  </a:cxn>
                  <a:cxn ang="0">
                    <a:pos x="T6" y="T7"/>
                  </a:cxn>
                  <a:cxn ang="0">
                    <a:pos x="T8" y="T9"/>
                  </a:cxn>
                </a:cxnLst>
                <a:rect l="0" t="0" r="r" b="b"/>
                <a:pathLst>
                  <a:path w="178" h="204">
                    <a:moveTo>
                      <a:pt x="178" y="44"/>
                    </a:moveTo>
                    <a:lnTo>
                      <a:pt x="122" y="0"/>
                    </a:lnTo>
                    <a:lnTo>
                      <a:pt x="0" y="160"/>
                    </a:lnTo>
                    <a:lnTo>
                      <a:pt x="54" y="204"/>
                    </a:lnTo>
                    <a:lnTo>
                      <a:pt x="178" y="44"/>
                    </a:lnTo>
                    <a:close/>
                  </a:path>
                </a:pathLst>
              </a:custGeom>
              <a:solidFill>
                <a:srgbClr val="DCD7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6" name="Freeform 114"/>
              <p:cNvSpPr/>
              <p:nvPr/>
            </p:nvSpPr>
            <p:spPr bwMode="auto">
              <a:xfrm>
                <a:off x="5921376" y="690563"/>
                <a:ext cx="1023938" cy="1111250"/>
              </a:xfrm>
              <a:custGeom>
                <a:avLst/>
                <a:gdLst>
                  <a:gd name="T0" fmla="*/ 330 w 343"/>
                  <a:gd name="T1" fmla="*/ 87 h 372"/>
                  <a:gd name="T2" fmla="*/ 229 w 343"/>
                  <a:gd name="T3" fmla="*/ 8 h 372"/>
                  <a:gd name="T4" fmla="*/ 197 w 343"/>
                  <a:gd name="T5" fmla="*/ 11 h 372"/>
                  <a:gd name="T6" fmla="*/ 50 w 343"/>
                  <a:gd name="T7" fmla="*/ 200 h 372"/>
                  <a:gd name="T8" fmla="*/ 14 w 343"/>
                  <a:gd name="T9" fmla="*/ 247 h 372"/>
                  <a:gd name="T10" fmla="*/ 0 w 343"/>
                  <a:gd name="T11" fmla="*/ 264 h 372"/>
                  <a:gd name="T12" fmla="*/ 19 w 343"/>
                  <a:gd name="T13" fmla="*/ 279 h 372"/>
                  <a:gd name="T14" fmla="*/ 120 w 343"/>
                  <a:gd name="T15" fmla="*/ 357 h 372"/>
                  <a:gd name="T16" fmla="*/ 139 w 343"/>
                  <a:gd name="T17" fmla="*/ 372 h 372"/>
                  <a:gd name="T18" fmla="*/ 152 w 343"/>
                  <a:gd name="T19" fmla="*/ 355 h 372"/>
                  <a:gd name="T20" fmla="*/ 189 w 343"/>
                  <a:gd name="T21" fmla="*/ 307 h 372"/>
                  <a:gd name="T22" fmla="*/ 336 w 343"/>
                  <a:gd name="T23" fmla="*/ 118 h 372"/>
                  <a:gd name="T24" fmla="*/ 330 w 343"/>
                  <a:gd name="T25" fmla="*/ 87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3" h="372">
                    <a:moveTo>
                      <a:pt x="330" y="87"/>
                    </a:moveTo>
                    <a:cubicBezTo>
                      <a:pt x="229" y="8"/>
                      <a:pt x="229" y="8"/>
                      <a:pt x="229" y="8"/>
                    </a:cubicBezTo>
                    <a:cubicBezTo>
                      <a:pt x="219" y="0"/>
                      <a:pt x="204" y="1"/>
                      <a:pt x="197" y="11"/>
                    </a:cubicBezTo>
                    <a:cubicBezTo>
                      <a:pt x="50" y="200"/>
                      <a:pt x="50" y="200"/>
                      <a:pt x="50" y="200"/>
                    </a:cubicBezTo>
                    <a:cubicBezTo>
                      <a:pt x="14" y="247"/>
                      <a:pt x="14" y="247"/>
                      <a:pt x="14" y="247"/>
                    </a:cubicBezTo>
                    <a:cubicBezTo>
                      <a:pt x="0" y="264"/>
                      <a:pt x="0" y="264"/>
                      <a:pt x="0" y="264"/>
                    </a:cubicBezTo>
                    <a:cubicBezTo>
                      <a:pt x="19" y="279"/>
                      <a:pt x="19" y="279"/>
                      <a:pt x="19" y="279"/>
                    </a:cubicBezTo>
                    <a:cubicBezTo>
                      <a:pt x="120" y="357"/>
                      <a:pt x="120" y="357"/>
                      <a:pt x="120" y="357"/>
                    </a:cubicBezTo>
                    <a:cubicBezTo>
                      <a:pt x="139" y="372"/>
                      <a:pt x="139" y="372"/>
                      <a:pt x="139" y="372"/>
                    </a:cubicBezTo>
                    <a:cubicBezTo>
                      <a:pt x="152" y="355"/>
                      <a:pt x="152" y="355"/>
                      <a:pt x="152" y="355"/>
                    </a:cubicBezTo>
                    <a:cubicBezTo>
                      <a:pt x="189" y="307"/>
                      <a:pt x="189" y="307"/>
                      <a:pt x="189" y="307"/>
                    </a:cubicBezTo>
                    <a:cubicBezTo>
                      <a:pt x="336" y="118"/>
                      <a:pt x="336" y="118"/>
                      <a:pt x="336" y="118"/>
                    </a:cubicBezTo>
                    <a:cubicBezTo>
                      <a:pt x="343" y="109"/>
                      <a:pt x="341" y="95"/>
                      <a:pt x="330" y="87"/>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7" name="Freeform 115"/>
              <p:cNvSpPr>
                <a:spLocks noEditPoints="1"/>
              </p:cNvSpPr>
              <p:nvPr/>
            </p:nvSpPr>
            <p:spPr bwMode="auto">
              <a:xfrm>
                <a:off x="5908676" y="684213"/>
                <a:ext cx="1042988" cy="1130300"/>
              </a:xfrm>
              <a:custGeom>
                <a:avLst/>
                <a:gdLst>
                  <a:gd name="T0" fmla="*/ 143 w 349"/>
                  <a:gd name="T1" fmla="*/ 378 h 378"/>
                  <a:gd name="T2" fmla="*/ 141 w 349"/>
                  <a:gd name="T3" fmla="*/ 377 h 378"/>
                  <a:gd name="T4" fmla="*/ 2 w 349"/>
                  <a:gd name="T5" fmla="*/ 269 h 378"/>
                  <a:gd name="T6" fmla="*/ 1 w 349"/>
                  <a:gd name="T7" fmla="*/ 264 h 378"/>
                  <a:gd name="T8" fmla="*/ 198 w 349"/>
                  <a:gd name="T9" fmla="*/ 10 h 378"/>
                  <a:gd name="T10" fmla="*/ 215 w 349"/>
                  <a:gd name="T11" fmla="*/ 1 h 378"/>
                  <a:gd name="T12" fmla="*/ 235 w 349"/>
                  <a:gd name="T13" fmla="*/ 7 h 378"/>
                  <a:gd name="T14" fmla="*/ 337 w 349"/>
                  <a:gd name="T15" fmla="*/ 85 h 378"/>
                  <a:gd name="T16" fmla="*/ 348 w 349"/>
                  <a:gd name="T17" fmla="*/ 103 h 378"/>
                  <a:gd name="T18" fmla="*/ 343 w 349"/>
                  <a:gd name="T19" fmla="*/ 123 h 378"/>
                  <a:gd name="T20" fmla="*/ 146 w 349"/>
                  <a:gd name="T21" fmla="*/ 376 h 378"/>
                  <a:gd name="T22" fmla="*/ 143 w 349"/>
                  <a:gd name="T23" fmla="*/ 378 h 378"/>
                  <a:gd name="T24" fmla="*/ 143 w 349"/>
                  <a:gd name="T25" fmla="*/ 378 h 378"/>
                  <a:gd name="T26" fmla="*/ 10 w 349"/>
                  <a:gd name="T27" fmla="*/ 266 h 378"/>
                  <a:gd name="T28" fmla="*/ 142 w 349"/>
                  <a:gd name="T29" fmla="*/ 368 h 378"/>
                  <a:gd name="T30" fmla="*/ 336 w 349"/>
                  <a:gd name="T31" fmla="*/ 118 h 378"/>
                  <a:gd name="T32" fmla="*/ 340 w 349"/>
                  <a:gd name="T33" fmla="*/ 105 h 378"/>
                  <a:gd name="T34" fmla="*/ 332 w 349"/>
                  <a:gd name="T35" fmla="*/ 92 h 378"/>
                  <a:gd name="T36" fmla="*/ 332 w 349"/>
                  <a:gd name="T37" fmla="*/ 92 h 378"/>
                  <a:gd name="T38" fmla="*/ 231 w 349"/>
                  <a:gd name="T39" fmla="*/ 13 h 378"/>
                  <a:gd name="T40" fmla="*/ 216 w 349"/>
                  <a:gd name="T41" fmla="*/ 9 h 378"/>
                  <a:gd name="T42" fmla="*/ 204 w 349"/>
                  <a:gd name="T43" fmla="*/ 15 h 378"/>
                  <a:gd name="T44" fmla="*/ 10 w 349"/>
                  <a:gd name="T45" fmla="*/ 26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9" h="378">
                    <a:moveTo>
                      <a:pt x="143" y="378"/>
                    </a:moveTo>
                    <a:cubicBezTo>
                      <a:pt x="142" y="378"/>
                      <a:pt x="141" y="378"/>
                      <a:pt x="141" y="377"/>
                    </a:cubicBezTo>
                    <a:cubicBezTo>
                      <a:pt x="2" y="269"/>
                      <a:pt x="2" y="269"/>
                      <a:pt x="2" y="269"/>
                    </a:cubicBezTo>
                    <a:cubicBezTo>
                      <a:pt x="0" y="268"/>
                      <a:pt x="0" y="266"/>
                      <a:pt x="1" y="264"/>
                    </a:cubicBezTo>
                    <a:cubicBezTo>
                      <a:pt x="198" y="10"/>
                      <a:pt x="198" y="10"/>
                      <a:pt x="198" y="10"/>
                    </a:cubicBezTo>
                    <a:cubicBezTo>
                      <a:pt x="202" y="5"/>
                      <a:pt x="208" y="1"/>
                      <a:pt x="215" y="1"/>
                    </a:cubicBezTo>
                    <a:cubicBezTo>
                      <a:pt x="223" y="0"/>
                      <a:pt x="230" y="2"/>
                      <a:pt x="235" y="7"/>
                    </a:cubicBezTo>
                    <a:cubicBezTo>
                      <a:pt x="337" y="85"/>
                      <a:pt x="337" y="85"/>
                      <a:pt x="337" y="85"/>
                    </a:cubicBezTo>
                    <a:cubicBezTo>
                      <a:pt x="343" y="90"/>
                      <a:pt x="347" y="96"/>
                      <a:pt x="348" y="103"/>
                    </a:cubicBezTo>
                    <a:cubicBezTo>
                      <a:pt x="349" y="110"/>
                      <a:pt x="347" y="117"/>
                      <a:pt x="343" y="123"/>
                    </a:cubicBezTo>
                    <a:cubicBezTo>
                      <a:pt x="146" y="376"/>
                      <a:pt x="146" y="376"/>
                      <a:pt x="146" y="376"/>
                    </a:cubicBezTo>
                    <a:cubicBezTo>
                      <a:pt x="145" y="377"/>
                      <a:pt x="145" y="378"/>
                      <a:pt x="143" y="378"/>
                    </a:cubicBezTo>
                    <a:cubicBezTo>
                      <a:pt x="143" y="378"/>
                      <a:pt x="143" y="378"/>
                      <a:pt x="143" y="378"/>
                    </a:cubicBezTo>
                    <a:close/>
                    <a:moveTo>
                      <a:pt x="10" y="266"/>
                    </a:moveTo>
                    <a:cubicBezTo>
                      <a:pt x="142" y="368"/>
                      <a:pt x="142" y="368"/>
                      <a:pt x="142" y="368"/>
                    </a:cubicBezTo>
                    <a:cubicBezTo>
                      <a:pt x="336" y="118"/>
                      <a:pt x="336" y="118"/>
                      <a:pt x="336" y="118"/>
                    </a:cubicBezTo>
                    <a:cubicBezTo>
                      <a:pt x="339" y="114"/>
                      <a:pt x="341" y="109"/>
                      <a:pt x="340" y="105"/>
                    </a:cubicBezTo>
                    <a:cubicBezTo>
                      <a:pt x="339" y="100"/>
                      <a:pt x="336" y="95"/>
                      <a:pt x="332" y="92"/>
                    </a:cubicBezTo>
                    <a:cubicBezTo>
                      <a:pt x="332" y="92"/>
                      <a:pt x="332" y="92"/>
                      <a:pt x="332" y="92"/>
                    </a:cubicBezTo>
                    <a:cubicBezTo>
                      <a:pt x="231" y="13"/>
                      <a:pt x="231" y="13"/>
                      <a:pt x="231" y="13"/>
                    </a:cubicBezTo>
                    <a:cubicBezTo>
                      <a:pt x="226" y="10"/>
                      <a:pt x="221" y="8"/>
                      <a:pt x="216" y="9"/>
                    </a:cubicBezTo>
                    <a:cubicBezTo>
                      <a:pt x="211" y="9"/>
                      <a:pt x="207" y="11"/>
                      <a:pt x="204" y="15"/>
                    </a:cubicBezTo>
                    <a:lnTo>
                      <a:pt x="10" y="266"/>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8" name="Freeform 116"/>
              <p:cNvSpPr/>
              <p:nvPr/>
            </p:nvSpPr>
            <p:spPr bwMode="auto">
              <a:xfrm>
                <a:off x="6135688" y="839788"/>
                <a:ext cx="796925" cy="944562"/>
              </a:xfrm>
              <a:custGeom>
                <a:avLst/>
                <a:gdLst>
                  <a:gd name="T0" fmla="*/ 258 w 267"/>
                  <a:gd name="T1" fmla="*/ 69 h 316"/>
                  <a:gd name="T2" fmla="*/ 253 w 267"/>
                  <a:gd name="T3" fmla="*/ 38 h 316"/>
                  <a:gd name="T4" fmla="*/ 205 w 267"/>
                  <a:gd name="T5" fmla="*/ 0 h 316"/>
                  <a:gd name="T6" fmla="*/ 0 w 267"/>
                  <a:gd name="T7" fmla="*/ 265 h 316"/>
                  <a:gd name="T8" fmla="*/ 48 w 267"/>
                  <a:gd name="T9" fmla="*/ 302 h 316"/>
                  <a:gd name="T10" fmla="*/ 66 w 267"/>
                  <a:gd name="T11" fmla="*/ 316 h 316"/>
                  <a:gd name="T12" fmla="*/ 80 w 267"/>
                  <a:gd name="T13" fmla="*/ 299 h 316"/>
                  <a:gd name="T14" fmla="*/ 115 w 267"/>
                  <a:gd name="T15" fmla="*/ 253 h 316"/>
                  <a:gd name="T16" fmla="*/ 258 w 267"/>
                  <a:gd name="T17" fmla="*/ 69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316">
                    <a:moveTo>
                      <a:pt x="258" y="69"/>
                    </a:moveTo>
                    <a:cubicBezTo>
                      <a:pt x="266" y="60"/>
                      <a:pt x="267" y="47"/>
                      <a:pt x="253" y="38"/>
                    </a:cubicBezTo>
                    <a:cubicBezTo>
                      <a:pt x="205" y="0"/>
                      <a:pt x="205" y="0"/>
                      <a:pt x="205" y="0"/>
                    </a:cubicBezTo>
                    <a:cubicBezTo>
                      <a:pt x="0" y="265"/>
                      <a:pt x="0" y="265"/>
                      <a:pt x="0" y="265"/>
                    </a:cubicBezTo>
                    <a:cubicBezTo>
                      <a:pt x="48" y="302"/>
                      <a:pt x="48" y="302"/>
                      <a:pt x="48" y="302"/>
                    </a:cubicBezTo>
                    <a:cubicBezTo>
                      <a:pt x="66" y="316"/>
                      <a:pt x="66" y="316"/>
                      <a:pt x="66" y="316"/>
                    </a:cubicBezTo>
                    <a:cubicBezTo>
                      <a:pt x="80" y="299"/>
                      <a:pt x="80" y="299"/>
                      <a:pt x="80" y="299"/>
                    </a:cubicBezTo>
                    <a:cubicBezTo>
                      <a:pt x="115" y="253"/>
                      <a:pt x="115" y="253"/>
                      <a:pt x="115" y="253"/>
                    </a:cubicBezTo>
                    <a:lnTo>
                      <a:pt x="258" y="69"/>
                    </a:lnTo>
                    <a:close/>
                  </a:path>
                </a:pathLst>
              </a:custGeom>
              <a:solidFill>
                <a:srgbClr val="F583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49" name="Freeform 117"/>
              <p:cNvSpPr/>
              <p:nvPr/>
            </p:nvSpPr>
            <p:spPr bwMode="auto">
              <a:xfrm>
                <a:off x="5932488" y="1431925"/>
                <a:ext cx="436563" cy="358775"/>
              </a:xfrm>
              <a:custGeom>
                <a:avLst/>
                <a:gdLst>
                  <a:gd name="T0" fmla="*/ 275 w 275"/>
                  <a:gd name="T1" fmla="*/ 194 h 226"/>
                  <a:gd name="T2" fmla="*/ 27 w 275"/>
                  <a:gd name="T3" fmla="*/ 0 h 226"/>
                  <a:gd name="T4" fmla="*/ 0 w 275"/>
                  <a:gd name="T5" fmla="*/ 32 h 226"/>
                  <a:gd name="T6" fmla="*/ 251 w 275"/>
                  <a:gd name="T7" fmla="*/ 226 h 226"/>
                  <a:gd name="T8" fmla="*/ 275 w 275"/>
                  <a:gd name="T9" fmla="*/ 194 h 226"/>
                </a:gdLst>
                <a:ahLst/>
                <a:cxnLst>
                  <a:cxn ang="0">
                    <a:pos x="T0" y="T1"/>
                  </a:cxn>
                  <a:cxn ang="0">
                    <a:pos x="T2" y="T3"/>
                  </a:cxn>
                  <a:cxn ang="0">
                    <a:pos x="T4" y="T5"/>
                  </a:cxn>
                  <a:cxn ang="0">
                    <a:pos x="T6" y="T7"/>
                  </a:cxn>
                  <a:cxn ang="0">
                    <a:pos x="T8" y="T9"/>
                  </a:cxn>
                </a:cxnLst>
                <a:rect l="0" t="0" r="r" b="b"/>
                <a:pathLst>
                  <a:path w="275" h="226">
                    <a:moveTo>
                      <a:pt x="275" y="194"/>
                    </a:moveTo>
                    <a:lnTo>
                      <a:pt x="27" y="0"/>
                    </a:lnTo>
                    <a:lnTo>
                      <a:pt x="0" y="32"/>
                    </a:lnTo>
                    <a:lnTo>
                      <a:pt x="251" y="226"/>
                    </a:lnTo>
                    <a:lnTo>
                      <a:pt x="275" y="194"/>
                    </a:lnTo>
                    <a:close/>
                  </a:path>
                </a:pathLst>
              </a:custGeom>
              <a:solidFill>
                <a:srgbClr val="EB7A7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0" name="Freeform 118"/>
              <p:cNvSpPr/>
              <p:nvPr/>
            </p:nvSpPr>
            <p:spPr bwMode="auto">
              <a:xfrm>
                <a:off x="6772276" y="398463"/>
                <a:ext cx="393700" cy="319087"/>
              </a:xfrm>
              <a:custGeom>
                <a:avLst/>
                <a:gdLst>
                  <a:gd name="T0" fmla="*/ 127 w 132"/>
                  <a:gd name="T1" fmla="*/ 90 h 107"/>
                  <a:gd name="T2" fmla="*/ 16 w 132"/>
                  <a:gd name="T3" fmla="*/ 3 h 107"/>
                  <a:gd name="T4" fmla="*/ 3 w 132"/>
                  <a:gd name="T5" fmla="*/ 5 h 107"/>
                  <a:gd name="T6" fmla="*/ 3 w 132"/>
                  <a:gd name="T7" fmla="*/ 5 h 107"/>
                  <a:gd name="T8" fmla="*/ 4 w 132"/>
                  <a:gd name="T9" fmla="*/ 18 h 107"/>
                  <a:gd name="T10" fmla="*/ 116 w 132"/>
                  <a:gd name="T11" fmla="*/ 104 h 107"/>
                  <a:gd name="T12" fmla="*/ 128 w 132"/>
                  <a:gd name="T13" fmla="*/ 102 h 107"/>
                  <a:gd name="T14" fmla="*/ 128 w 132"/>
                  <a:gd name="T15" fmla="*/ 102 h 107"/>
                  <a:gd name="T16" fmla="*/ 127 w 132"/>
                  <a:gd name="T17" fmla="*/ 9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07">
                    <a:moveTo>
                      <a:pt x="127" y="90"/>
                    </a:moveTo>
                    <a:cubicBezTo>
                      <a:pt x="16" y="3"/>
                      <a:pt x="16" y="3"/>
                      <a:pt x="16" y="3"/>
                    </a:cubicBezTo>
                    <a:cubicBezTo>
                      <a:pt x="12" y="0"/>
                      <a:pt x="6" y="1"/>
                      <a:pt x="3" y="5"/>
                    </a:cubicBezTo>
                    <a:cubicBezTo>
                      <a:pt x="3" y="5"/>
                      <a:pt x="3" y="5"/>
                      <a:pt x="3" y="5"/>
                    </a:cubicBezTo>
                    <a:cubicBezTo>
                      <a:pt x="0" y="9"/>
                      <a:pt x="0" y="15"/>
                      <a:pt x="4" y="18"/>
                    </a:cubicBezTo>
                    <a:cubicBezTo>
                      <a:pt x="116" y="104"/>
                      <a:pt x="116" y="104"/>
                      <a:pt x="116" y="104"/>
                    </a:cubicBezTo>
                    <a:cubicBezTo>
                      <a:pt x="120" y="107"/>
                      <a:pt x="125" y="106"/>
                      <a:pt x="128" y="102"/>
                    </a:cubicBezTo>
                    <a:cubicBezTo>
                      <a:pt x="128" y="102"/>
                      <a:pt x="128" y="102"/>
                      <a:pt x="128" y="102"/>
                    </a:cubicBezTo>
                    <a:cubicBezTo>
                      <a:pt x="132" y="98"/>
                      <a:pt x="131" y="93"/>
                      <a:pt x="127" y="90"/>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1" name="Freeform 119"/>
              <p:cNvSpPr>
                <a:spLocks noEditPoints="1"/>
              </p:cNvSpPr>
              <p:nvPr/>
            </p:nvSpPr>
            <p:spPr bwMode="auto">
              <a:xfrm>
                <a:off x="6762751" y="385763"/>
                <a:ext cx="415925" cy="341312"/>
              </a:xfrm>
              <a:custGeom>
                <a:avLst/>
                <a:gdLst>
                  <a:gd name="T0" fmla="*/ 124 w 139"/>
                  <a:gd name="T1" fmla="*/ 114 h 114"/>
                  <a:gd name="T2" fmla="*/ 116 w 139"/>
                  <a:gd name="T3" fmla="*/ 111 h 114"/>
                  <a:gd name="T4" fmla="*/ 5 w 139"/>
                  <a:gd name="T5" fmla="*/ 25 h 114"/>
                  <a:gd name="T6" fmla="*/ 0 w 139"/>
                  <a:gd name="T7" fmla="*/ 16 h 114"/>
                  <a:gd name="T8" fmla="*/ 3 w 139"/>
                  <a:gd name="T9" fmla="*/ 7 h 114"/>
                  <a:gd name="T10" fmla="*/ 21 w 139"/>
                  <a:gd name="T11" fmla="*/ 4 h 114"/>
                  <a:gd name="T12" fmla="*/ 132 w 139"/>
                  <a:gd name="T13" fmla="*/ 90 h 114"/>
                  <a:gd name="T14" fmla="*/ 132 w 139"/>
                  <a:gd name="T15" fmla="*/ 90 h 114"/>
                  <a:gd name="T16" fmla="*/ 135 w 139"/>
                  <a:gd name="T17" fmla="*/ 109 h 114"/>
                  <a:gd name="T18" fmla="*/ 124 w 139"/>
                  <a:gd name="T19" fmla="*/ 114 h 114"/>
                  <a:gd name="T20" fmla="*/ 13 w 139"/>
                  <a:gd name="T21" fmla="*/ 9 h 114"/>
                  <a:gd name="T22" fmla="*/ 9 w 139"/>
                  <a:gd name="T23" fmla="*/ 11 h 114"/>
                  <a:gd name="T24" fmla="*/ 8 w 139"/>
                  <a:gd name="T25" fmla="*/ 15 h 114"/>
                  <a:gd name="T26" fmla="*/ 10 w 139"/>
                  <a:gd name="T27" fmla="*/ 19 h 114"/>
                  <a:gd name="T28" fmla="*/ 121 w 139"/>
                  <a:gd name="T29" fmla="*/ 105 h 114"/>
                  <a:gd name="T30" fmla="*/ 128 w 139"/>
                  <a:gd name="T31" fmla="*/ 104 h 114"/>
                  <a:gd name="T32" fmla="*/ 129 w 139"/>
                  <a:gd name="T33" fmla="*/ 100 h 114"/>
                  <a:gd name="T34" fmla="*/ 127 w 139"/>
                  <a:gd name="T35" fmla="*/ 97 h 114"/>
                  <a:gd name="T36" fmla="*/ 16 w 139"/>
                  <a:gd name="T37" fmla="*/ 11 h 114"/>
                  <a:gd name="T38" fmla="*/ 13 w 139"/>
                  <a:gd name="T39" fmla="*/ 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9" h="114">
                    <a:moveTo>
                      <a:pt x="124" y="114"/>
                    </a:moveTo>
                    <a:cubicBezTo>
                      <a:pt x="121" y="114"/>
                      <a:pt x="119" y="113"/>
                      <a:pt x="116" y="111"/>
                    </a:cubicBezTo>
                    <a:cubicBezTo>
                      <a:pt x="5" y="25"/>
                      <a:pt x="5" y="25"/>
                      <a:pt x="5" y="25"/>
                    </a:cubicBezTo>
                    <a:cubicBezTo>
                      <a:pt x="2" y="23"/>
                      <a:pt x="0" y="20"/>
                      <a:pt x="0" y="16"/>
                    </a:cubicBezTo>
                    <a:cubicBezTo>
                      <a:pt x="0" y="13"/>
                      <a:pt x="0" y="9"/>
                      <a:pt x="3" y="7"/>
                    </a:cubicBezTo>
                    <a:cubicBezTo>
                      <a:pt x="7" y="1"/>
                      <a:pt x="15" y="0"/>
                      <a:pt x="21" y="4"/>
                    </a:cubicBezTo>
                    <a:cubicBezTo>
                      <a:pt x="132" y="90"/>
                      <a:pt x="132" y="90"/>
                      <a:pt x="132" y="90"/>
                    </a:cubicBezTo>
                    <a:cubicBezTo>
                      <a:pt x="132" y="90"/>
                      <a:pt x="132" y="90"/>
                      <a:pt x="132" y="90"/>
                    </a:cubicBezTo>
                    <a:cubicBezTo>
                      <a:pt x="138" y="95"/>
                      <a:pt x="139" y="103"/>
                      <a:pt x="135" y="109"/>
                    </a:cubicBezTo>
                    <a:cubicBezTo>
                      <a:pt x="132" y="112"/>
                      <a:pt x="128" y="114"/>
                      <a:pt x="124" y="114"/>
                    </a:cubicBezTo>
                    <a:close/>
                    <a:moveTo>
                      <a:pt x="13" y="9"/>
                    </a:moveTo>
                    <a:cubicBezTo>
                      <a:pt x="12" y="9"/>
                      <a:pt x="10" y="10"/>
                      <a:pt x="9" y="11"/>
                    </a:cubicBezTo>
                    <a:cubicBezTo>
                      <a:pt x="8" y="13"/>
                      <a:pt x="8" y="14"/>
                      <a:pt x="8" y="15"/>
                    </a:cubicBezTo>
                    <a:cubicBezTo>
                      <a:pt x="8" y="17"/>
                      <a:pt x="9" y="18"/>
                      <a:pt x="10" y="19"/>
                    </a:cubicBezTo>
                    <a:cubicBezTo>
                      <a:pt x="121" y="105"/>
                      <a:pt x="121" y="105"/>
                      <a:pt x="121" y="105"/>
                    </a:cubicBezTo>
                    <a:cubicBezTo>
                      <a:pt x="123" y="107"/>
                      <a:pt x="127" y="106"/>
                      <a:pt x="128" y="104"/>
                    </a:cubicBezTo>
                    <a:cubicBezTo>
                      <a:pt x="129" y="103"/>
                      <a:pt x="130" y="102"/>
                      <a:pt x="129" y="100"/>
                    </a:cubicBezTo>
                    <a:cubicBezTo>
                      <a:pt x="129" y="99"/>
                      <a:pt x="129" y="98"/>
                      <a:pt x="127" y="97"/>
                    </a:cubicBezTo>
                    <a:cubicBezTo>
                      <a:pt x="16" y="11"/>
                      <a:pt x="16" y="11"/>
                      <a:pt x="16" y="11"/>
                    </a:cubicBezTo>
                    <a:cubicBezTo>
                      <a:pt x="15" y="10"/>
                      <a:pt x="14" y="9"/>
                      <a:pt x="13" y="9"/>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2" name="Freeform 120"/>
              <p:cNvSpPr/>
              <p:nvPr/>
            </p:nvSpPr>
            <p:spPr bwMode="auto">
              <a:xfrm>
                <a:off x="6270626" y="960438"/>
                <a:ext cx="193675" cy="238125"/>
              </a:xfrm>
              <a:custGeom>
                <a:avLst/>
                <a:gdLst>
                  <a:gd name="T0" fmla="*/ 14 w 65"/>
                  <a:gd name="T1" fmla="*/ 76 h 80"/>
                  <a:gd name="T2" fmla="*/ 63 w 65"/>
                  <a:gd name="T3" fmla="*/ 14 h 80"/>
                  <a:gd name="T4" fmla="*/ 61 w 65"/>
                  <a:gd name="T5" fmla="*/ 3 h 80"/>
                  <a:gd name="T6" fmla="*/ 61 w 65"/>
                  <a:gd name="T7" fmla="*/ 3 h 80"/>
                  <a:gd name="T8" fmla="*/ 51 w 65"/>
                  <a:gd name="T9" fmla="*/ 4 h 80"/>
                  <a:gd name="T10" fmla="*/ 2 w 65"/>
                  <a:gd name="T11" fmla="*/ 67 h 80"/>
                  <a:gd name="T12" fmla="*/ 4 w 65"/>
                  <a:gd name="T13" fmla="*/ 78 h 80"/>
                  <a:gd name="T14" fmla="*/ 4 w 65"/>
                  <a:gd name="T15" fmla="*/ 78 h 80"/>
                  <a:gd name="T16" fmla="*/ 14 w 65"/>
                  <a:gd name="T1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80">
                    <a:moveTo>
                      <a:pt x="14" y="76"/>
                    </a:moveTo>
                    <a:cubicBezTo>
                      <a:pt x="63" y="14"/>
                      <a:pt x="63" y="14"/>
                      <a:pt x="63" y="14"/>
                    </a:cubicBezTo>
                    <a:cubicBezTo>
                      <a:pt x="65" y="11"/>
                      <a:pt x="65" y="6"/>
                      <a:pt x="61" y="3"/>
                    </a:cubicBezTo>
                    <a:cubicBezTo>
                      <a:pt x="61" y="3"/>
                      <a:pt x="61" y="3"/>
                      <a:pt x="61" y="3"/>
                    </a:cubicBezTo>
                    <a:cubicBezTo>
                      <a:pt x="58" y="0"/>
                      <a:pt x="53" y="1"/>
                      <a:pt x="51" y="4"/>
                    </a:cubicBezTo>
                    <a:cubicBezTo>
                      <a:pt x="2" y="67"/>
                      <a:pt x="2" y="67"/>
                      <a:pt x="2" y="67"/>
                    </a:cubicBezTo>
                    <a:cubicBezTo>
                      <a:pt x="0" y="70"/>
                      <a:pt x="0" y="75"/>
                      <a:pt x="4" y="78"/>
                    </a:cubicBezTo>
                    <a:cubicBezTo>
                      <a:pt x="4" y="78"/>
                      <a:pt x="4" y="78"/>
                      <a:pt x="4" y="78"/>
                    </a:cubicBezTo>
                    <a:cubicBezTo>
                      <a:pt x="7" y="80"/>
                      <a:pt x="12" y="80"/>
                      <a:pt x="14" y="7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3" name="Freeform 121"/>
              <p:cNvSpPr/>
              <p:nvPr/>
            </p:nvSpPr>
            <p:spPr bwMode="auto">
              <a:xfrm>
                <a:off x="6467476" y="812800"/>
                <a:ext cx="112713" cy="128587"/>
              </a:xfrm>
              <a:custGeom>
                <a:avLst/>
                <a:gdLst>
                  <a:gd name="T0" fmla="*/ 15 w 38"/>
                  <a:gd name="T1" fmla="*/ 39 h 43"/>
                  <a:gd name="T2" fmla="*/ 35 w 38"/>
                  <a:gd name="T3" fmla="*/ 13 h 43"/>
                  <a:gd name="T4" fmla="*/ 34 w 38"/>
                  <a:gd name="T5" fmla="*/ 2 h 43"/>
                  <a:gd name="T6" fmla="*/ 34 w 38"/>
                  <a:gd name="T7" fmla="*/ 2 h 43"/>
                  <a:gd name="T8" fmla="*/ 23 w 38"/>
                  <a:gd name="T9" fmla="*/ 4 h 43"/>
                  <a:gd name="T10" fmla="*/ 3 w 38"/>
                  <a:gd name="T11" fmla="*/ 30 h 43"/>
                  <a:gd name="T12" fmla="*/ 4 w 38"/>
                  <a:gd name="T13" fmla="*/ 41 h 43"/>
                  <a:gd name="T14" fmla="*/ 4 w 38"/>
                  <a:gd name="T15" fmla="*/ 41 h 43"/>
                  <a:gd name="T16" fmla="*/ 15 w 38"/>
                  <a:gd name="T17" fmla="*/ 3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43">
                    <a:moveTo>
                      <a:pt x="15" y="39"/>
                    </a:moveTo>
                    <a:cubicBezTo>
                      <a:pt x="35" y="13"/>
                      <a:pt x="35" y="13"/>
                      <a:pt x="35" y="13"/>
                    </a:cubicBezTo>
                    <a:cubicBezTo>
                      <a:pt x="38" y="10"/>
                      <a:pt x="37" y="5"/>
                      <a:pt x="34" y="2"/>
                    </a:cubicBezTo>
                    <a:cubicBezTo>
                      <a:pt x="34" y="2"/>
                      <a:pt x="34" y="2"/>
                      <a:pt x="34" y="2"/>
                    </a:cubicBezTo>
                    <a:cubicBezTo>
                      <a:pt x="31" y="0"/>
                      <a:pt x="26" y="0"/>
                      <a:pt x="23" y="4"/>
                    </a:cubicBezTo>
                    <a:cubicBezTo>
                      <a:pt x="3" y="30"/>
                      <a:pt x="3" y="30"/>
                      <a:pt x="3" y="30"/>
                    </a:cubicBezTo>
                    <a:cubicBezTo>
                      <a:pt x="0" y="33"/>
                      <a:pt x="1" y="38"/>
                      <a:pt x="4" y="41"/>
                    </a:cubicBezTo>
                    <a:cubicBezTo>
                      <a:pt x="4" y="41"/>
                      <a:pt x="4" y="41"/>
                      <a:pt x="4" y="41"/>
                    </a:cubicBezTo>
                    <a:cubicBezTo>
                      <a:pt x="8" y="43"/>
                      <a:pt x="12" y="43"/>
                      <a:pt x="15" y="39"/>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4" name="Freeform 122"/>
              <p:cNvSpPr/>
              <p:nvPr/>
            </p:nvSpPr>
            <p:spPr bwMode="auto">
              <a:xfrm>
                <a:off x="6616701" y="598488"/>
                <a:ext cx="393700" cy="319087"/>
              </a:xfrm>
              <a:custGeom>
                <a:avLst/>
                <a:gdLst>
                  <a:gd name="T0" fmla="*/ 127 w 132"/>
                  <a:gd name="T1" fmla="*/ 89 h 107"/>
                  <a:gd name="T2" fmla="*/ 16 w 132"/>
                  <a:gd name="T3" fmla="*/ 3 h 107"/>
                  <a:gd name="T4" fmla="*/ 3 w 132"/>
                  <a:gd name="T5" fmla="*/ 5 h 107"/>
                  <a:gd name="T6" fmla="*/ 3 w 132"/>
                  <a:gd name="T7" fmla="*/ 5 h 107"/>
                  <a:gd name="T8" fmla="*/ 5 w 132"/>
                  <a:gd name="T9" fmla="*/ 18 h 107"/>
                  <a:gd name="T10" fmla="*/ 116 w 132"/>
                  <a:gd name="T11" fmla="*/ 104 h 107"/>
                  <a:gd name="T12" fmla="*/ 129 w 132"/>
                  <a:gd name="T13" fmla="*/ 102 h 107"/>
                  <a:gd name="T14" fmla="*/ 129 w 132"/>
                  <a:gd name="T15" fmla="*/ 102 h 107"/>
                  <a:gd name="T16" fmla="*/ 127 w 132"/>
                  <a:gd name="T17" fmla="*/ 8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07">
                    <a:moveTo>
                      <a:pt x="127" y="89"/>
                    </a:moveTo>
                    <a:cubicBezTo>
                      <a:pt x="16" y="3"/>
                      <a:pt x="16" y="3"/>
                      <a:pt x="16" y="3"/>
                    </a:cubicBezTo>
                    <a:cubicBezTo>
                      <a:pt x="12" y="0"/>
                      <a:pt x="6" y="1"/>
                      <a:pt x="3" y="5"/>
                    </a:cubicBezTo>
                    <a:cubicBezTo>
                      <a:pt x="3" y="5"/>
                      <a:pt x="3" y="5"/>
                      <a:pt x="3" y="5"/>
                    </a:cubicBezTo>
                    <a:cubicBezTo>
                      <a:pt x="0" y="9"/>
                      <a:pt x="1" y="14"/>
                      <a:pt x="5" y="18"/>
                    </a:cubicBezTo>
                    <a:cubicBezTo>
                      <a:pt x="116" y="104"/>
                      <a:pt x="116" y="104"/>
                      <a:pt x="116" y="104"/>
                    </a:cubicBezTo>
                    <a:cubicBezTo>
                      <a:pt x="120" y="107"/>
                      <a:pt x="126" y="106"/>
                      <a:pt x="129" y="102"/>
                    </a:cubicBezTo>
                    <a:cubicBezTo>
                      <a:pt x="129" y="102"/>
                      <a:pt x="129" y="102"/>
                      <a:pt x="129" y="102"/>
                    </a:cubicBezTo>
                    <a:cubicBezTo>
                      <a:pt x="132" y="98"/>
                      <a:pt x="131" y="92"/>
                      <a:pt x="127" y="89"/>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5" name="Freeform 123"/>
              <p:cNvSpPr>
                <a:spLocks noEditPoints="1"/>
              </p:cNvSpPr>
              <p:nvPr/>
            </p:nvSpPr>
            <p:spPr bwMode="auto">
              <a:xfrm>
                <a:off x="6607176" y="588963"/>
                <a:ext cx="415925" cy="338137"/>
              </a:xfrm>
              <a:custGeom>
                <a:avLst/>
                <a:gdLst>
                  <a:gd name="T0" fmla="*/ 125 w 139"/>
                  <a:gd name="T1" fmla="*/ 113 h 113"/>
                  <a:gd name="T2" fmla="*/ 116 w 139"/>
                  <a:gd name="T3" fmla="*/ 110 h 113"/>
                  <a:gd name="T4" fmla="*/ 5 w 139"/>
                  <a:gd name="T5" fmla="*/ 24 h 113"/>
                  <a:gd name="T6" fmla="*/ 0 w 139"/>
                  <a:gd name="T7" fmla="*/ 15 h 113"/>
                  <a:gd name="T8" fmla="*/ 3 w 139"/>
                  <a:gd name="T9" fmla="*/ 5 h 113"/>
                  <a:gd name="T10" fmla="*/ 12 w 139"/>
                  <a:gd name="T11" fmla="*/ 0 h 113"/>
                  <a:gd name="T12" fmla="*/ 21 w 139"/>
                  <a:gd name="T13" fmla="*/ 3 h 113"/>
                  <a:gd name="T14" fmla="*/ 133 w 139"/>
                  <a:gd name="T15" fmla="*/ 89 h 113"/>
                  <a:gd name="T16" fmla="*/ 133 w 139"/>
                  <a:gd name="T17" fmla="*/ 89 h 113"/>
                  <a:gd name="T18" fmla="*/ 135 w 139"/>
                  <a:gd name="T19" fmla="*/ 108 h 113"/>
                  <a:gd name="T20" fmla="*/ 125 w 139"/>
                  <a:gd name="T21" fmla="*/ 113 h 113"/>
                  <a:gd name="T22" fmla="*/ 13 w 139"/>
                  <a:gd name="T23" fmla="*/ 8 h 113"/>
                  <a:gd name="T24" fmla="*/ 13 w 139"/>
                  <a:gd name="T25" fmla="*/ 8 h 113"/>
                  <a:gd name="T26" fmla="*/ 9 w 139"/>
                  <a:gd name="T27" fmla="*/ 10 h 113"/>
                  <a:gd name="T28" fmla="*/ 8 w 139"/>
                  <a:gd name="T29" fmla="*/ 14 h 113"/>
                  <a:gd name="T30" fmla="*/ 10 w 139"/>
                  <a:gd name="T31" fmla="*/ 17 h 113"/>
                  <a:gd name="T32" fmla="*/ 121 w 139"/>
                  <a:gd name="T33" fmla="*/ 104 h 113"/>
                  <a:gd name="T34" fmla="*/ 129 w 139"/>
                  <a:gd name="T35" fmla="*/ 103 h 113"/>
                  <a:gd name="T36" fmla="*/ 128 w 139"/>
                  <a:gd name="T37" fmla="*/ 95 h 113"/>
                  <a:gd name="T38" fmla="*/ 128 w 139"/>
                  <a:gd name="T39" fmla="*/ 95 h 113"/>
                  <a:gd name="T40" fmla="*/ 17 w 139"/>
                  <a:gd name="T41" fmla="*/ 9 h 113"/>
                  <a:gd name="T42" fmla="*/ 13 w 139"/>
                  <a:gd name="T43" fmla="*/ 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9" h="113">
                    <a:moveTo>
                      <a:pt x="125" y="113"/>
                    </a:moveTo>
                    <a:cubicBezTo>
                      <a:pt x="122" y="113"/>
                      <a:pt x="119" y="112"/>
                      <a:pt x="116" y="110"/>
                    </a:cubicBezTo>
                    <a:cubicBezTo>
                      <a:pt x="5" y="24"/>
                      <a:pt x="5" y="24"/>
                      <a:pt x="5" y="24"/>
                    </a:cubicBezTo>
                    <a:cubicBezTo>
                      <a:pt x="2" y="22"/>
                      <a:pt x="1" y="18"/>
                      <a:pt x="0" y="15"/>
                    </a:cubicBezTo>
                    <a:cubicBezTo>
                      <a:pt x="0" y="11"/>
                      <a:pt x="1" y="8"/>
                      <a:pt x="3" y="5"/>
                    </a:cubicBezTo>
                    <a:cubicBezTo>
                      <a:pt x="5" y="2"/>
                      <a:pt x="8" y="1"/>
                      <a:pt x="12" y="0"/>
                    </a:cubicBezTo>
                    <a:cubicBezTo>
                      <a:pt x="15" y="0"/>
                      <a:pt x="19" y="1"/>
                      <a:pt x="21" y="3"/>
                    </a:cubicBezTo>
                    <a:cubicBezTo>
                      <a:pt x="133" y="89"/>
                      <a:pt x="133" y="89"/>
                      <a:pt x="133" y="89"/>
                    </a:cubicBezTo>
                    <a:cubicBezTo>
                      <a:pt x="133" y="89"/>
                      <a:pt x="133" y="89"/>
                      <a:pt x="133" y="89"/>
                    </a:cubicBezTo>
                    <a:cubicBezTo>
                      <a:pt x="138" y="94"/>
                      <a:pt x="139" y="102"/>
                      <a:pt x="135" y="108"/>
                    </a:cubicBezTo>
                    <a:cubicBezTo>
                      <a:pt x="132" y="111"/>
                      <a:pt x="128" y="113"/>
                      <a:pt x="125" y="113"/>
                    </a:cubicBezTo>
                    <a:close/>
                    <a:moveTo>
                      <a:pt x="13" y="8"/>
                    </a:moveTo>
                    <a:cubicBezTo>
                      <a:pt x="13" y="8"/>
                      <a:pt x="13" y="8"/>
                      <a:pt x="13" y="8"/>
                    </a:cubicBezTo>
                    <a:cubicBezTo>
                      <a:pt x="11" y="8"/>
                      <a:pt x="10" y="9"/>
                      <a:pt x="9" y="10"/>
                    </a:cubicBezTo>
                    <a:cubicBezTo>
                      <a:pt x="8" y="11"/>
                      <a:pt x="8" y="13"/>
                      <a:pt x="8" y="14"/>
                    </a:cubicBezTo>
                    <a:cubicBezTo>
                      <a:pt x="8" y="15"/>
                      <a:pt x="9" y="17"/>
                      <a:pt x="10" y="17"/>
                    </a:cubicBezTo>
                    <a:cubicBezTo>
                      <a:pt x="121" y="104"/>
                      <a:pt x="121" y="104"/>
                      <a:pt x="121" y="104"/>
                    </a:cubicBezTo>
                    <a:cubicBezTo>
                      <a:pt x="124" y="105"/>
                      <a:pt x="127" y="105"/>
                      <a:pt x="129" y="103"/>
                    </a:cubicBezTo>
                    <a:cubicBezTo>
                      <a:pt x="130" y="100"/>
                      <a:pt x="130" y="97"/>
                      <a:pt x="128" y="95"/>
                    </a:cubicBezTo>
                    <a:cubicBezTo>
                      <a:pt x="128" y="95"/>
                      <a:pt x="128" y="95"/>
                      <a:pt x="128" y="95"/>
                    </a:cubicBezTo>
                    <a:cubicBezTo>
                      <a:pt x="17" y="9"/>
                      <a:pt x="17" y="9"/>
                      <a:pt x="17" y="9"/>
                    </a:cubicBezTo>
                    <a:cubicBezTo>
                      <a:pt x="16" y="8"/>
                      <a:pt x="15" y="8"/>
                      <a:pt x="13"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6" name="Freeform 124"/>
              <p:cNvSpPr/>
              <p:nvPr/>
            </p:nvSpPr>
            <p:spPr bwMode="auto">
              <a:xfrm>
                <a:off x="5921376" y="1722438"/>
                <a:ext cx="152400" cy="179387"/>
              </a:xfrm>
              <a:custGeom>
                <a:avLst/>
                <a:gdLst>
                  <a:gd name="T0" fmla="*/ 14 w 51"/>
                  <a:gd name="T1" fmla="*/ 56 h 60"/>
                  <a:gd name="T2" fmla="*/ 48 w 51"/>
                  <a:gd name="T3" fmla="*/ 12 h 60"/>
                  <a:gd name="T4" fmla="*/ 47 w 51"/>
                  <a:gd name="T5" fmla="*/ 2 h 60"/>
                  <a:gd name="T6" fmla="*/ 47 w 51"/>
                  <a:gd name="T7" fmla="*/ 2 h 60"/>
                  <a:gd name="T8" fmla="*/ 37 w 51"/>
                  <a:gd name="T9" fmla="*/ 4 h 60"/>
                  <a:gd name="T10" fmla="*/ 3 w 51"/>
                  <a:gd name="T11" fmla="*/ 48 h 60"/>
                  <a:gd name="T12" fmla="*/ 4 w 51"/>
                  <a:gd name="T13" fmla="*/ 58 h 60"/>
                  <a:gd name="T14" fmla="*/ 4 w 51"/>
                  <a:gd name="T15" fmla="*/ 58 h 60"/>
                  <a:gd name="T16" fmla="*/ 14 w 51"/>
                  <a:gd name="T17"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60">
                    <a:moveTo>
                      <a:pt x="14" y="56"/>
                    </a:moveTo>
                    <a:cubicBezTo>
                      <a:pt x="48" y="12"/>
                      <a:pt x="48" y="12"/>
                      <a:pt x="48" y="12"/>
                    </a:cubicBezTo>
                    <a:cubicBezTo>
                      <a:pt x="51" y="9"/>
                      <a:pt x="50" y="5"/>
                      <a:pt x="47" y="2"/>
                    </a:cubicBezTo>
                    <a:cubicBezTo>
                      <a:pt x="47" y="2"/>
                      <a:pt x="47" y="2"/>
                      <a:pt x="47" y="2"/>
                    </a:cubicBezTo>
                    <a:cubicBezTo>
                      <a:pt x="44" y="0"/>
                      <a:pt x="39" y="0"/>
                      <a:pt x="37" y="4"/>
                    </a:cubicBezTo>
                    <a:cubicBezTo>
                      <a:pt x="3" y="48"/>
                      <a:pt x="3" y="48"/>
                      <a:pt x="3" y="48"/>
                    </a:cubicBezTo>
                    <a:cubicBezTo>
                      <a:pt x="0" y="51"/>
                      <a:pt x="1" y="55"/>
                      <a:pt x="4" y="58"/>
                    </a:cubicBezTo>
                    <a:cubicBezTo>
                      <a:pt x="4" y="58"/>
                      <a:pt x="4" y="58"/>
                      <a:pt x="4" y="58"/>
                    </a:cubicBezTo>
                    <a:cubicBezTo>
                      <a:pt x="7" y="60"/>
                      <a:pt x="11" y="59"/>
                      <a:pt x="14" y="56"/>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7" name="Freeform 125"/>
              <p:cNvSpPr>
                <a:spLocks noEditPoints="1"/>
              </p:cNvSpPr>
              <p:nvPr/>
            </p:nvSpPr>
            <p:spPr bwMode="auto">
              <a:xfrm>
                <a:off x="5908676" y="1706563"/>
                <a:ext cx="176213" cy="203200"/>
              </a:xfrm>
              <a:custGeom>
                <a:avLst/>
                <a:gdLst>
                  <a:gd name="T0" fmla="*/ 12 w 59"/>
                  <a:gd name="T1" fmla="*/ 68 h 68"/>
                  <a:gd name="T2" fmla="*/ 6 w 59"/>
                  <a:gd name="T3" fmla="*/ 66 h 68"/>
                  <a:gd name="T4" fmla="*/ 4 w 59"/>
                  <a:gd name="T5" fmla="*/ 50 h 68"/>
                  <a:gd name="T6" fmla="*/ 38 w 59"/>
                  <a:gd name="T7" fmla="*/ 6 h 68"/>
                  <a:gd name="T8" fmla="*/ 53 w 59"/>
                  <a:gd name="T9" fmla="*/ 4 h 68"/>
                  <a:gd name="T10" fmla="*/ 55 w 59"/>
                  <a:gd name="T11" fmla="*/ 20 h 68"/>
                  <a:gd name="T12" fmla="*/ 21 w 59"/>
                  <a:gd name="T13" fmla="*/ 64 h 68"/>
                  <a:gd name="T14" fmla="*/ 14 w 59"/>
                  <a:gd name="T15" fmla="*/ 68 h 68"/>
                  <a:gd name="T16" fmla="*/ 12 w 59"/>
                  <a:gd name="T17" fmla="*/ 68 h 68"/>
                  <a:gd name="T18" fmla="*/ 47 w 59"/>
                  <a:gd name="T19" fmla="*/ 10 h 68"/>
                  <a:gd name="T20" fmla="*/ 44 w 59"/>
                  <a:gd name="T21" fmla="*/ 11 h 68"/>
                  <a:gd name="T22" fmla="*/ 10 w 59"/>
                  <a:gd name="T23" fmla="*/ 55 h 68"/>
                  <a:gd name="T24" fmla="*/ 11 w 59"/>
                  <a:gd name="T25" fmla="*/ 59 h 68"/>
                  <a:gd name="T26" fmla="*/ 13 w 59"/>
                  <a:gd name="T27" fmla="*/ 60 h 68"/>
                  <a:gd name="T28" fmla="*/ 15 w 59"/>
                  <a:gd name="T29" fmla="*/ 59 h 68"/>
                  <a:gd name="T30" fmla="*/ 15 w 59"/>
                  <a:gd name="T31" fmla="*/ 59 h 68"/>
                  <a:gd name="T32" fmla="*/ 49 w 59"/>
                  <a:gd name="T33" fmla="*/ 15 h 68"/>
                  <a:gd name="T34" fmla="*/ 50 w 59"/>
                  <a:gd name="T35" fmla="*/ 12 h 68"/>
                  <a:gd name="T36" fmla="*/ 48 w 59"/>
                  <a:gd name="T37" fmla="*/ 10 h 68"/>
                  <a:gd name="T38" fmla="*/ 47 w 59"/>
                  <a:gd name="T39" fmla="*/ 1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9" h="68">
                    <a:moveTo>
                      <a:pt x="12" y="68"/>
                    </a:moveTo>
                    <a:cubicBezTo>
                      <a:pt x="10" y="68"/>
                      <a:pt x="8" y="67"/>
                      <a:pt x="6" y="66"/>
                    </a:cubicBezTo>
                    <a:cubicBezTo>
                      <a:pt x="1" y="62"/>
                      <a:pt x="0" y="55"/>
                      <a:pt x="4" y="50"/>
                    </a:cubicBezTo>
                    <a:cubicBezTo>
                      <a:pt x="38" y="6"/>
                      <a:pt x="38" y="6"/>
                      <a:pt x="38" y="6"/>
                    </a:cubicBezTo>
                    <a:cubicBezTo>
                      <a:pt x="42" y="1"/>
                      <a:pt x="49" y="0"/>
                      <a:pt x="53" y="4"/>
                    </a:cubicBezTo>
                    <a:cubicBezTo>
                      <a:pt x="58" y="8"/>
                      <a:pt x="59" y="15"/>
                      <a:pt x="55" y="20"/>
                    </a:cubicBezTo>
                    <a:cubicBezTo>
                      <a:pt x="21" y="64"/>
                      <a:pt x="21" y="64"/>
                      <a:pt x="21" y="64"/>
                    </a:cubicBezTo>
                    <a:cubicBezTo>
                      <a:pt x="19" y="66"/>
                      <a:pt x="17" y="68"/>
                      <a:pt x="14" y="68"/>
                    </a:cubicBezTo>
                    <a:cubicBezTo>
                      <a:pt x="13" y="68"/>
                      <a:pt x="13" y="68"/>
                      <a:pt x="12" y="68"/>
                    </a:cubicBezTo>
                    <a:close/>
                    <a:moveTo>
                      <a:pt x="47" y="10"/>
                    </a:moveTo>
                    <a:cubicBezTo>
                      <a:pt x="46" y="10"/>
                      <a:pt x="45" y="10"/>
                      <a:pt x="44" y="11"/>
                    </a:cubicBezTo>
                    <a:cubicBezTo>
                      <a:pt x="10" y="55"/>
                      <a:pt x="10" y="55"/>
                      <a:pt x="10" y="55"/>
                    </a:cubicBezTo>
                    <a:cubicBezTo>
                      <a:pt x="9" y="57"/>
                      <a:pt x="9" y="58"/>
                      <a:pt x="11" y="59"/>
                    </a:cubicBezTo>
                    <a:cubicBezTo>
                      <a:pt x="11" y="60"/>
                      <a:pt x="12" y="60"/>
                      <a:pt x="13" y="60"/>
                    </a:cubicBezTo>
                    <a:cubicBezTo>
                      <a:pt x="13" y="60"/>
                      <a:pt x="14" y="59"/>
                      <a:pt x="15" y="59"/>
                    </a:cubicBezTo>
                    <a:cubicBezTo>
                      <a:pt x="15" y="59"/>
                      <a:pt x="15" y="59"/>
                      <a:pt x="15" y="59"/>
                    </a:cubicBezTo>
                    <a:cubicBezTo>
                      <a:pt x="49" y="15"/>
                      <a:pt x="49" y="15"/>
                      <a:pt x="49" y="15"/>
                    </a:cubicBezTo>
                    <a:cubicBezTo>
                      <a:pt x="49" y="14"/>
                      <a:pt x="50" y="13"/>
                      <a:pt x="50" y="12"/>
                    </a:cubicBezTo>
                    <a:cubicBezTo>
                      <a:pt x="49" y="12"/>
                      <a:pt x="49" y="11"/>
                      <a:pt x="48" y="10"/>
                    </a:cubicBezTo>
                    <a:cubicBezTo>
                      <a:pt x="48" y="10"/>
                      <a:pt x="47" y="10"/>
                      <a:pt x="47" y="1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8" name="Freeform 126"/>
              <p:cNvSpPr/>
              <p:nvPr/>
            </p:nvSpPr>
            <p:spPr bwMode="auto">
              <a:xfrm>
                <a:off x="6111876" y="1817688"/>
                <a:ext cx="60325" cy="212725"/>
              </a:xfrm>
              <a:custGeom>
                <a:avLst/>
                <a:gdLst>
                  <a:gd name="T0" fmla="*/ 14 w 20"/>
                  <a:gd name="T1" fmla="*/ 64 h 71"/>
                  <a:gd name="T2" fmla="*/ 20 w 20"/>
                  <a:gd name="T3" fmla="*/ 8 h 71"/>
                  <a:gd name="T4" fmla="*/ 13 w 20"/>
                  <a:gd name="T5" fmla="*/ 1 h 71"/>
                  <a:gd name="T6" fmla="*/ 13 w 20"/>
                  <a:gd name="T7" fmla="*/ 1 h 71"/>
                  <a:gd name="T8" fmla="*/ 6 w 20"/>
                  <a:gd name="T9" fmla="*/ 7 h 71"/>
                  <a:gd name="T10" fmla="*/ 1 w 20"/>
                  <a:gd name="T11" fmla="*/ 63 h 71"/>
                  <a:gd name="T12" fmla="*/ 7 w 20"/>
                  <a:gd name="T13" fmla="*/ 70 h 71"/>
                  <a:gd name="T14" fmla="*/ 7 w 20"/>
                  <a:gd name="T15" fmla="*/ 70 h 71"/>
                  <a:gd name="T16" fmla="*/ 14 w 20"/>
                  <a:gd name="T17" fmla="*/ 64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71">
                    <a:moveTo>
                      <a:pt x="14" y="64"/>
                    </a:moveTo>
                    <a:cubicBezTo>
                      <a:pt x="20" y="8"/>
                      <a:pt x="20" y="8"/>
                      <a:pt x="20" y="8"/>
                    </a:cubicBezTo>
                    <a:cubicBezTo>
                      <a:pt x="20" y="5"/>
                      <a:pt x="17" y="1"/>
                      <a:pt x="13" y="1"/>
                    </a:cubicBezTo>
                    <a:cubicBezTo>
                      <a:pt x="13" y="1"/>
                      <a:pt x="13" y="1"/>
                      <a:pt x="13" y="1"/>
                    </a:cubicBezTo>
                    <a:cubicBezTo>
                      <a:pt x="10" y="0"/>
                      <a:pt x="6" y="3"/>
                      <a:pt x="6" y="7"/>
                    </a:cubicBezTo>
                    <a:cubicBezTo>
                      <a:pt x="1" y="63"/>
                      <a:pt x="1" y="63"/>
                      <a:pt x="1" y="63"/>
                    </a:cubicBezTo>
                    <a:cubicBezTo>
                      <a:pt x="0" y="67"/>
                      <a:pt x="3" y="70"/>
                      <a:pt x="7" y="70"/>
                    </a:cubicBezTo>
                    <a:cubicBezTo>
                      <a:pt x="7" y="70"/>
                      <a:pt x="7" y="70"/>
                      <a:pt x="7" y="70"/>
                    </a:cubicBezTo>
                    <a:cubicBezTo>
                      <a:pt x="11" y="71"/>
                      <a:pt x="14" y="68"/>
                      <a:pt x="14" y="64"/>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59" name="Freeform 127"/>
              <p:cNvSpPr>
                <a:spLocks noEditPoints="1"/>
              </p:cNvSpPr>
              <p:nvPr/>
            </p:nvSpPr>
            <p:spPr bwMode="auto">
              <a:xfrm>
                <a:off x="6100763" y="1808163"/>
                <a:ext cx="82550" cy="230187"/>
              </a:xfrm>
              <a:custGeom>
                <a:avLst/>
                <a:gdLst>
                  <a:gd name="T0" fmla="*/ 12 w 28"/>
                  <a:gd name="T1" fmla="*/ 77 h 77"/>
                  <a:gd name="T2" fmla="*/ 10 w 28"/>
                  <a:gd name="T3" fmla="*/ 77 h 77"/>
                  <a:gd name="T4" fmla="*/ 3 w 28"/>
                  <a:gd name="T5" fmla="*/ 74 h 77"/>
                  <a:gd name="T6" fmla="*/ 1 w 28"/>
                  <a:gd name="T7" fmla="*/ 65 h 77"/>
                  <a:gd name="T8" fmla="*/ 6 w 28"/>
                  <a:gd name="T9" fmla="*/ 10 h 77"/>
                  <a:gd name="T10" fmla="*/ 10 w 28"/>
                  <a:gd name="T11" fmla="*/ 2 h 77"/>
                  <a:gd name="T12" fmla="*/ 18 w 28"/>
                  <a:gd name="T13" fmla="*/ 0 h 77"/>
                  <a:gd name="T14" fmla="*/ 28 w 28"/>
                  <a:gd name="T15" fmla="*/ 12 h 77"/>
                  <a:gd name="T16" fmla="*/ 22 w 28"/>
                  <a:gd name="T17" fmla="*/ 68 h 77"/>
                  <a:gd name="T18" fmla="*/ 22 w 28"/>
                  <a:gd name="T19" fmla="*/ 68 h 77"/>
                  <a:gd name="T20" fmla="*/ 19 w 28"/>
                  <a:gd name="T21" fmla="*/ 75 h 77"/>
                  <a:gd name="T22" fmla="*/ 12 w 28"/>
                  <a:gd name="T23" fmla="*/ 77 h 77"/>
                  <a:gd name="T24" fmla="*/ 17 w 28"/>
                  <a:gd name="T25" fmla="*/ 8 h 77"/>
                  <a:gd name="T26" fmla="*/ 15 w 28"/>
                  <a:gd name="T27" fmla="*/ 8 h 77"/>
                  <a:gd name="T28" fmla="*/ 14 w 28"/>
                  <a:gd name="T29" fmla="*/ 10 h 77"/>
                  <a:gd name="T30" fmla="*/ 9 w 28"/>
                  <a:gd name="T31" fmla="*/ 66 h 77"/>
                  <a:gd name="T32" fmla="*/ 9 w 28"/>
                  <a:gd name="T33" fmla="*/ 68 h 77"/>
                  <a:gd name="T34" fmla="*/ 11 w 28"/>
                  <a:gd name="T35" fmla="*/ 69 h 77"/>
                  <a:gd name="T36" fmla="*/ 13 w 28"/>
                  <a:gd name="T37" fmla="*/ 69 h 77"/>
                  <a:gd name="T38" fmla="*/ 14 w 28"/>
                  <a:gd name="T39" fmla="*/ 67 h 77"/>
                  <a:gd name="T40" fmla="*/ 14 w 28"/>
                  <a:gd name="T41" fmla="*/ 67 h 77"/>
                  <a:gd name="T42" fmla="*/ 20 w 28"/>
                  <a:gd name="T43" fmla="*/ 11 h 77"/>
                  <a:gd name="T44" fmla="*/ 17 w 28"/>
                  <a:gd name="T45" fmla="*/ 8 h 77"/>
                  <a:gd name="T46" fmla="*/ 17 w 28"/>
                  <a:gd name="T47" fmla="*/ 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 h="77">
                    <a:moveTo>
                      <a:pt x="12" y="77"/>
                    </a:moveTo>
                    <a:cubicBezTo>
                      <a:pt x="11" y="77"/>
                      <a:pt x="11" y="77"/>
                      <a:pt x="10" y="77"/>
                    </a:cubicBezTo>
                    <a:cubicBezTo>
                      <a:pt x="8" y="77"/>
                      <a:pt x="5" y="76"/>
                      <a:pt x="3" y="74"/>
                    </a:cubicBezTo>
                    <a:cubicBezTo>
                      <a:pt x="1" y="71"/>
                      <a:pt x="0" y="68"/>
                      <a:pt x="1" y="65"/>
                    </a:cubicBezTo>
                    <a:cubicBezTo>
                      <a:pt x="6" y="10"/>
                      <a:pt x="6" y="10"/>
                      <a:pt x="6" y="10"/>
                    </a:cubicBezTo>
                    <a:cubicBezTo>
                      <a:pt x="6" y="7"/>
                      <a:pt x="7" y="4"/>
                      <a:pt x="10" y="2"/>
                    </a:cubicBezTo>
                    <a:cubicBezTo>
                      <a:pt x="12" y="0"/>
                      <a:pt x="15" y="0"/>
                      <a:pt x="18" y="0"/>
                    </a:cubicBezTo>
                    <a:cubicBezTo>
                      <a:pt x="24" y="0"/>
                      <a:pt x="28" y="6"/>
                      <a:pt x="28" y="12"/>
                    </a:cubicBezTo>
                    <a:cubicBezTo>
                      <a:pt x="22" y="68"/>
                      <a:pt x="22" y="68"/>
                      <a:pt x="22" y="68"/>
                    </a:cubicBezTo>
                    <a:cubicBezTo>
                      <a:pt x="22" y="68"/>
                      <a:pt x="22" y="68"/>
                      <a:pt x="22" y="68"/>
                    </a:cubicBezTo>
                    <a:cubicBezTo>
                      <a:pt x="22" y="70"/>
                      <a:pt x="21" y="73"/>
                      <a:pt x="19" y="75"/>
                    </a:cubicBezTo>
                    <a:cubicBezTo>
                      <a:pt x="17" y="77"/>
                      <a:pt x="14" y="77"/>
                      <a:pt x="12" y="77"/>
                    </a:cubicBezTo>
                    <a:close/>
                    <a:moveTo>
                      <a:pt x="17" y="8"/>
                    </a:moveTo>
                    <a:cubicBezTo>
                      <a:pt x="16" y="8"/>
                      <a:pt x="15" y="8"/>
                      <a:pt x="15" y="8"/>
                    </a:cubicBezTo>
                    <a:cubicBezTo>
                      <a:pt x="14" y="9"/>
                      <a:pt x="14" y="10"/>
                      <a:pt x="14" y="10"/>
                    </a:cubicBezTo>
                    <a:cubicBezTo>
                      <a:pt x="9" y="66"/>
                      <a:pt x="9" y="66"/>
                      <a:pt x="9" y="66"/>
                    </a:cubicBezTo>
                    <a:cubicBezTo>
                      <a:pt x="8" y="67"/>
                      <a:pt x="9" y="68"/>
                      <a:pt x="9" y="68"/>
                    </a:cubicBezTo>
                    <a:cubicBezTo>
                      <a:pt x="10" y="69"/>
                      <a:pt x="10" y="69"/>
                      <a:pt x="11" y="69"/>
                    </a:cubicBezTo>
                    <a:cubicBezTo>
                      <a:pt x="12" y="70"/>
                      <a:pt x="13" y="69"/>
                      <a:pt x="13" y="69"/>
                    </a:cubicBezTo>
                    <a:cubicBezTo>
                      <a:pt x="14" y="68"/>
                      <a:pt x="14" y="68"/>
                      <a:pt x="14" y="67"/>
                    </a:cubicBezTo>
                    <a:cubicBezTo>
                      <a:pt x="14" y="67"/>
                      <a:pt x="14" y="67"/>
                      <a:pt x="14" y="67"/>
                    </a:cubicBezTo>
                    <a:cubicBezTo>
                      <a:pt x="20" y="11"/>
                      <a:pt x="20" y="11"/>
                      <a:pt x="20" y="11"/>
                    </a:cubicBezTo>
                    <a:cubicBezTo>
                      <a:pt x="20" y="9"/>
                      <a:pt x="19" y="8"/>
                      <a:pt x="17" y="8"/>
                    </a:cubicBezTo>
                    <a:cubicBezTo>
                      <a:pt x="17" y="8"/>
                      <a:pt x="17" y="8"/>
                      <a:pt x="17"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0" name="Freeform 128"/>
              <p:cNvSpPr/>
              <p:nvPr/>
            </p:nvSpPr>
            <p:spPr bwMode="auto">
              <a:xfrm>
                <a:off x="5751513" y="1647825"/>
                <a:ext cx="203200" cy="103187"/>
              </a:xfrm>
              <a:custGeom>
                <a:avLst/>
                <a:gdLst>
                  <a:gd name="T0" fmla="*/ 5 w 68"/>
                  <a:gd name="T1" fmla="*/ 20 h 35"/>
                  <a:gd name="T2" fmla="*/ 58 w 68"/>
                  <a:gd name="T3" fmla="*/ 1 h 35"/>
                  <a:gd name="T4" fmla="*/ 67 w 68"/>
                  <a:gd name="T5" fmla="*/ 5 h 35"/>
                  <a:gd name="T6" fmla="*/ 67 w 68"/>
                  <a:gd name="T7" fmla="*/ 5 h 35"/>
                  <a:gd name="T8" fmla="*/ 63 w 68"/>
                  <a:gd name="T9" fmla="*/ 14 h 35"/>
                  <a:gd name="T10" fmla="*/ 10 w 68"/>
                  <a:gd name="T11" fmla="*/ 33 h 35"/>
                  <a:gd name="T12" fmla="*/ 1 w 68"/>
                  <a:gd name="T13" fmla="*/ 29 h 35"/>
                  <a:gd name="T14" fmla="*/ 1 w 68"/>
                  <a:gd name="T15" fmla="*/ 29 h 35"/>
                  <a:gd name="T16" fmla="*/ 5 w 68"/>
                  <a:gd name="T17"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5">
                    <a:moveTo>
                      <a:pt x="5" y="20"/>
                    </a:moveTo>
                    <a:cubicBezTo>
                      <a:pt x="58" y="1"/>
                      <a:pt x="58" y="1"/>
                      <a:pt x="58" y="1"/>
                    </a:cubicBezTo>
                    <a:cubicBezTo>
                      <a:pt x="61" y="0"/>
                      <a:pt x="65" y="2"/>
                      <a:pt x="67" y="5"/>
                    </a:cubicBezTo>
                    <a:cubicBezTo>
                      <a:pt x="67" y="5"/>
                      <a:pt x="67" y="5"/>
                      <a:pt x="67" y="5"/>
                    </a:cubicBezTo>
                    <a:cubicBezTo>
                      <a:pt x="68" y="9"/>
                      <a:pt x="66" y="13"/>
                      <a:pt x="63" y="14"/>
                    </a:cubicBezTo>
                    <a:cubicBezTo>
                      <a:pt x="10" y="33"/>
                      <a:pt x="10" y="33"/>
                      <a:pt x="10" y="33"/>
                    </a:cubicBezTo>
                    <a:cubicBezTo>
                      <a:pt x="6" y="35"/>
                      <a:pt x="2" y="33"/>
                      <a:pt x="1" y="29"/>
                    </a:cubicBezTo>
                    <a:cubicBezTo>
                      <a:pt x="1" y="29"/>
                      <a:pt x="1" y="29"/>
                      <a:pt x="1" y="29"/>
                    </a:cubicBezTo>
                    <a:cubicBezTo>
                      <a:pt x="0" y="25"/>
                      <a:pt x="2" y="21"/>
                      <a:pt x="5" y="20"/>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1" name="Freeform 129"/>
              <p:cNvSpPr>
                <a:spLocks noEditPoints="1"/>
              </p:cNvSpPr>
              <p:nvPr/>
            </p:nvSpPr>
            <p:spPr bwMode="auto">
              <a:xfrm>
                <a:off x="5738813" y="1631950"/>
                <a:ext cx="230188" cy="128587"/>
              </a:xfrm>
              <a:custGeom>
                <a:avLst/>
                <a:gdLst>
                  <a:gd name="T0" fmla="*/ 12 w 77"/>
                  <a:gd name="T1" fmla="*/ 43 h 43"/>
                  <a:gd name="T2" fmla="*/ 1 w 77"/>
                  <a:gd name="T3" fmla="*/ 35 h 43"/>
                  <a:gd name="T4" fmla="*/ 2 w 77"/>
                  <a:gd name="T5" fmla="*/ 27 h 43"/>
                  <a:gd name="T6" fmla="*/ 8 w 77"/>
                  <a:gd name="T7" fmla="*/ 21 h 43"/>
                  <a:gd name="T8" fmla="*/ 61 w 77"/>
                  <a:gd name="T9" fmla="*/ 2 h 43"/>
                  <a:gd name="T10" fmla="*/ 75 w 77"/>
                  <a:gd name="T11" fmla="*/ 9 h 43"/>
                  <a:gd name="T12" fmla="*/ 68 w 77"/>
                  <a:gd name="T13" fmla="*/ 23 h 43"/>
                  <a:gd name="T14" fmla="*/ 15 w 77"/>
                  <a:gd name="T15" fmla="*/ 42 h 43"/>
                  <a:gd name="T16" fmla="*/ 12 w 77"/>
                  <a:gd name="T17" fmla="*/ 43 h 43"/>
                  <a:gd name="T18" fmla="*/ 64 w 77"/>
                  <a:gd name="T19" fmla="*/ 10 h 43"/>
                  <a:gd name="T20" fmla="*/ 63 w 77"/>
                  <a:gd name="T21" fmla="*/ 10 h 43"/>
                  <a:gd name="T22" fmla="*/ 11 w 77"/>
                  <a:gd name="T23" fmla="*/ 29 h 43"/>
                  <a:gd name="T24" fmla="*/ 11 w 77"/>
                  <a:gd name="T25" fmla="*/ 29 h 43"/>
                  <a:gd name="T26" fmla="*/ 9 w 77"/>
                  <a:gd name="T27" fmla="*/ 30 h 43"/>
                  <a:gd name="T28" fmla="*/ 9 w 77"/>
                  <a:gd name="T29" fmla="*/ 33 h 43"/>
                  <a:gd name="T30" fmla="*/ 13 w 77"/>
                  <a:gd name="T31" fmla="*/ 34 h 43"/>
                  <a:gd name="T32" fmla="*/ 65 w 77"/>
                  <a:gd name="T33" fmla="*/ 16 h 43"/>
                  <a:gd name="T34" fmla="*/ 67 w 77"/>
                  <a:gd name="T35" fmla="*/ 12 h 43"/>
                  <a:gd name="T36" fmla="*/ 64 w 77"/>
                  <a:gd name="T37" fmla="*/ 1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 h="43">
                    <a:moveTo>
                      <a:pt x="12" y="43"/>
                    </a:moveTo>
                    <a:cubicBezTo>
                      <a:pt x="7" y="43"/>
                      <a:pt x="3" y="40"/>
                      <a:pt x="1" y="35"/>
                    </a:cubicBezTo>
                    <a:cubicBezTo>
                      <a:pt x="0" y="33"/>
                      <a:pt x="0" y="30"/>
                      <a:pt x="2" y="27"/>
                    </a:cubicBezTo>
                    <a:cubicBezTo>
                      <a:pt x="3" y="24"/>
                      <a:pt x="5" y="22"/>
                      <a:pt x="8" y="21"/>
                    </a:cubicBezTo>
                    <a:cubicBezTo>
                      <a:pt x="61" y="2"/>
                      <a:pt x="61" y="2"/>
                      <a:pt x="61" y="2"/>
                    </a:cubicBezTo>
                    <a:cubicBezTo>
                      <a:pt x="66" y="0"/>
                      <a:pt x="73" y="3"/>
                      <a:pt x="75" y="9"/>
                    </a:cubicBezTo>
                    <a:cubicBezTo>
                      <a:pt x="77" y="15"/>
                      <a:pt x="74" y="21"/>
                      <a:pt x="68" y="23"/>
                    </a:cubicBezTo>
                    <a:cubicBezTo>
                      <a:pt x="15" y="42"/>
                      <a:pt x="15" y="42"/>
                      <a:pt x="15" y="42"/>
                    </a:cubicBezTo>
                    <a:cubicBezTo>
                      <a:pt x="14" y="42"/>
                      <a:pt x="13" y="43"/>
                      <a:pt x="12" y="43"/>
                    </a:cubicBezTo>
                    <a:close/>
                    <a:moveTo>
                      <a:pt x="64" y="10"/>
                    </a:moveTo>
                    <a:cubicBezTo>
                      <a:pt x="64" y="10"/>
                      <a:pt x="64" y="10"/>
                      <a:pt x="63" y="10"/>
                    </a:cubicBezTo>
                    <a:cubicBezTo>
                      <a:pt x="11" y="29"/>
                      <a:pt x="11" y="29"/>
                      <a:pt x="11" y="29"/>
                    </a:cubicBezTo>
                    <a:cubicBezTo>
                      <a:pt x="11" y="29"/>
                      <a:pt x="11" y="29"/>
                      <a:pt x="11" y="29"/>
                    </a:cubicBezTo>
                    <a:cubicBezTo>
                      <a:pt x="10" y="29"/>
                      <a:pt x="9" y="30"/>
                      <a:pt x="9" y="30"/>
                    </a:cubicBezTo>
                    <a:cubicBezTo>
                      <a:pt x="8" y="31"/>
                      <a:pt x="8" y="32"/>
                      <a:pt x="9" y="33"/>
                    </a:cubicBezTo>
                    <a:cubicBezTo>
                      <a:pt x="9" y="34"/>
                      <a:pt x="11" y="35"/>
                      <a:pt x="13" y="34"/>
                    </a:cubicBezTo>
                    <a:cubicBezTo>
                      <a:pt x="65" y="16"/>
                      <a:pt x="65" y="16"/>
                      <a:pt x="65" y="16"/>
                    </a:cubicBezTo>
                    <a:cubicBezTo>
                      <a:pt x="67" y="15"/>
                      <a:pt x="68" y="13"/>
                      <a:pt x="67" y="12"/>
                    </a:cubicBezTo>
                    <a:cubicBezTo>
                      <a:pt x="67" y="11"/>
                      <a:pt x="65" y="10"/>
                      <a:pt x="64" y="1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2" name="Freeform 130"/>
              <p:cNvSpPr/>
              <p:nvPr/>
            </p:nvSpPr>
            <p:spPr bwMode="auto">
              <a:xfrm>
                <a:off x="5819776" y="1449388"/>
                <a:ext cx="555625" cy="476250"/>
              </a:xfrm>
              <a:custGeom>
                <a:avLst/>
                <a:gdLst>
                  <a:gd name="T0" fmla="*/ 22 w 186"/>
                  <a:gd name="T1" fmla="*/ 0 h 159"/>
                  <a:gd name="T2" fmla="*/ 13 w 186"/>
                  <a:gd name="T3" fmla="*/ 11 h 159"/>
                  <a:gd name="T4" fmla="*/ 19 w 186"/>
                  <a:gd name="T5" fmla="*/ 66 h 159"/>
                  <a:gd name="T6" fmla="*/ 122 w 186"/>
                  <a:gd name="T7" fmla="*/ 146 h 159"/>
                  <a:gd name="T8" fmla="*/ 177 w 186"/>
                  <a:gd name="T9" fmla="*/ 138 h 159"/>
                  <a:gd name="T10" fmla="*/ 186 w 186"/>
                  <a:gd name="T11" fmla="*/ 127 h 159"/>
                  <a:gd name="T12" fmla="*/ 22 w 186"/>
                  <a:gd name="T13" fmla="*/ 0 h 159"/>
                </a:gdLst>
                <a:ahLst/>
                <a:cxnLst>
                  <a:cxn ang="0">
                    <a:pos x="T0" y="T1"/>
                  </a:cxn>
                  <a:cxn ang="0">
                    <a:pos x="T2" y="T3"/>
                  </a:cxn>
                  <a:cxn ang="0">
                    <a:pos x="T4" y="T5"/>
                  </a:cxn>
                  <a:cxn ang="0">
                    <a:pos x="T6" y="T7"/>
                  </a:cxn>
                  <a:cxn ang="0">
                    <a:pos x="T8" y="T9"/>
                  </a:cxn>
                  <a:cxn ang="0">
                    <a:pos x="T10" y="T11"/>
                  </a:cxn>
                  <a:cxn ang="0">
                    <a:pos x="T12" y="T13"/>
                  </a:cxn>
                </a:cxnLst>
                <a:rect l="0" t="0" r="r" b="b"/>
                <a:pathLst>
                  <a:path w="186" h="159">
                    <a:moveTo>
                      <a:pt x="22" y="0"/>
                    </a:moveTo>
                    <a:cubicBezTo>
                      <a:pt x="13" y="11"/>
                      <a:pt x="13" y="11"/>
                      <a:pt x="13" y="11"/>
                    </a:cubicBezTo>
                    <a:cubicBezTo>
                      <a:pt x="0" y="29"/>
                      <a:pt x="2" y="53"/>
                      <a:pt x="19" y="66"/>
                    </a:cubicBezTo>
                    <a:cubicBezTo>
                      <a:pt x="122" y="146"/>
                      <a:pt x="122" y="146"/>
                      <a:pt x="122" y="146"/>
                    </a:cubicBezTo>
                    <a:cubicBezTo>
                      <a:pt x="139" y="159"/>
                      <a:pt x="164" y="156"/>
                      <a:pt x="177" y="138"/>
                    </a:cubicBezTo>
                    <a:cubicBezTo>
                      <a:pt x="186" y="127"/>
                      <a:pt x="186" y="127"/>
                      <a:pt x="186" y="127"/>
                    </a:cubicBezTo>
                    <a:lnTo>
                      <a:pt x="22" y="0"/>
                    </a:ln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3" name="Freeform 131"/>
              <p:cNvSpPr>
                <a:spLocks noEditPoints="1"/>
              </p:cNvSpPr>
              <p:nvPr/>
            </p:nvSpPr>
            <p:spPr bwMode="auto">
              <a:xfrm>
                <a:off x="5805488" y="1438275"/>
                <a:ext cx="581025" cy="484187"/>
              </a:xfrm>
              <a:custGeom>
                <a:avLst/>
                <a:gdLst>
                  <a:gd name="T0" fmla="*/ 150 w 195"/>
                  <a:gd name="T1" fmla="*/ 162 h 162"/>
                  <a:gd name="T2" fmla="*/ 125 w 195"/>
                  <a:gd name="T3" fmla="*/ 154 h 162"/>
                  <a:gd name="T4" fmla="*/ 22 w 195"/>
                  <a:gd name="T5" fmla="*/ 73 h 162"/>
                  <a:gd name="T6" fmla="*/ 15 w 195"/>
                  <a:gd name="T7" fmla="*/ 13 h 162"/>
                  <a:gd name="T8" fmla="*/ 24 w 195"/>
                  <a:gd name="T9" fmla="*/ 2 h 162"/>
                  <a:gd name="T10" fmla="*/ 27 w 195"/>
                  <a:gd name="T11" fmla="*/ 0 h 162"/>
                  <a:gd name="T12" fmla="*/ 30 w 195"/>
                  <a:gd name="T13" fmla="*/ 1 h 162"/>
                  <a:gd name="T14" fmla="*/ 193 w 195"/>
                  <a:gd name="T15" fmla="*/ 128 h 162"/>
                  <a:gd name="T16" fmla="*/ 195 w 195"/>
                  <a:gd name="T17" fmla="*/ 131 h 162"/>
                  <a:gd name="T18" fmla="*/ 194 w 195"/>
                  <a:gd name="T19" fmla="*/ 134 h 162"/>
                  <a:gd name="T20" fmla="*/ 185 w 195"/>
                  <a:gd name="T21" fmla="*/ 145 h 162"/>
                  <a:gd name="T22" fmla="*/ 150 w 195"/>
                  <a:gd name="T23" fmla="*/ 162 h 162"/>
                  <a:gd name="T24" fmla="*/ 28 w 195"/>
                  <a:gd name="T25" fmla="*/ 10 h 162"/>
                  <a:gd name="T26" fmla="*/ 21 w 195"/>
                  <a:gd name="T27" fmla="*/ 18 h 162"/>
                  <a:gd name="T28" fmla="*/ 27 w 195"/>
                  <a:gd name="T29" fmla="*/ 67 h 162"/>
                  <a:gd name="T30" fmla="*/ 130 w 195"/>
                  <a:gd name="T31" fmla="*/ 147 h 162"/>
                  <a:gd name="T32" fmla="*/ 179 w 195"/>
                  <a:gd name="T33" fmla="*/ 140 h 162"/>
                  <a:gd name="T34" fmla="*/ 185 w 195"/>
                  <a:gd name="T35" fmla="*/ 132 h 162"/>
                  <a:gd name="T36" fmla="*/ 28 w 195"/>
                  <a:gd name="T37" fmla="*/ 1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5" h="162">
                    <a:moveTo>
                      <a:pt x="150" y="162"/>
                    </a:moveTo>
                    <a:cubicBezTo>
                      <a:pt x="141" y="162"/>
                      <a:pt x="132" y="159"/>
                      <a:pt x="125" y="154"/>
                    </a:cubicBezTo>
                    <a:cubicBezTo>
                      <a:pt x="22" y="73"/>
                      <a:pt x="22" y="73"/>
                      <a:pt x="22" y="73"/>
                    </a:cubicBezTo>
                    <a:cubicBezTo>
                      <a:pt x="3" y="59"/>
                      <a:pt x="0" y="32"/>
                      <a:pt x="15" y="13"/>
                    </a:cubicBezTo>
                    <a:cubicBezTo>
                      <a:pt x="24" y="2"/>
                      <a:pt x="24" y="2"/>
                      <a:pt x="24" y="2"/>
                    </a:cubicBezTo>
                    <a:cubicBezTo>
                      <a:pt x="25" y="1"/>
                      <a:pt x="26" y="0"/>
                      <a:pt x="27" y="0"/>
                    </a:cubicBezTo>
                    <a:cubicBezTo>
                      <a:pt x="28" y="0"/>
                      <a:pt x="29" y="0"/>
                      <a:pt x="30" y="1"/>
                    </a:cubicBezTo>
                    <a:cubicBezTo>
                      <a:pt x="193" y="128"/>
                      <a:pt x="193" y="128"/>
                      <a:pt x="193" y="128"/>
                    </a:cubicBezTo>
                    <a:cubicBezTo>
                      <a:pt x="194" y="129"/>
                      <a:pt x="195" y="129"/>
                      <a:pt x="195" y="131"/>
                    </a:cubicBezTo>
                    <a:cubicBezTo>
                      <a:pt x="195" y="132"/>
                      <a:pt x="195" y="133"/>
                      <a:pt x="194" y="134"/>
                    </a:cubicBezTo>
                    <a:cubicBezTo>
                      <a:pt x="185" y="145"/>
                      <a:pt x="185" y="145"/>
                      <a:pt x="185" y="145"/>
                    </a:cubicBezTo>
                    <a:cubicBezTo>
                      <a:pt x="176" y="156"/>
                      <a:pt x="163" y="162"/>
                      <a:pt x="150" y="162"/>
                    </a:cubicBezTo>
                    <a:close/>
                    <a:moveTo>
                      <a:pt x="28" y="10"/>
                    </a:moveTo>
                    <a:cubicBezTo>
                      <a:pt x="21" y="18"/>
                      <a:pt x="21" y="18"/>
                      <a:pt x="21" y="18"/>
                    </a:cubicBezTo>
                    <a:cubicBezTo>
                      <a:pt x="9" y="33"/>
                      <a:pt x="12" y="56"/>
                      <a:pt x="27" y="67"/>
                    </a:cubicBezTo>
                    <a:cubicBezTo>
                      <a:pt x="130" y="147"/>
                      <a:pt x="130" y="147"/>
                      <a:pt x="130" y="147"/>
                    </a:cubicBezTo>
                    <a:cubicBezTo>
                      <a:pt x="145" y="159"/>
                      <a:pt x="167" y="156"/>
                      <a:pt x="179" y="140"/>
                    </a:cubicBezTo>
                    <a:cubicBezTo>
                      <a:pt x="185" y="132"/>
                      <a:pt x="185" y="132"/>
                      <a:pt x="185" y="132"/>
                    </a:cubicBezTo>
                    <a:lnTo>
                      <a:pt x="28" y="10"/>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4" name="Freeform 132"/>
              <p:cNvSpPr/>
              <p:nvPr/>
            </p:nvSpPr>
            <p:spPr bwMode="auto">
              <a:xfrm>
                <a:off x="5283201" y="1952625"/>
                <a:ext cx="736600" cy="555625"/>
              </a:xfrm>
              <a:custGeom>
                <a:avLst/>
                <a:gdLst>
                  <a:gd name="T0" fmla="*/ 233 w 247"/>
                  <a:gd name="T1" fmla="*/ 184 h 186"/>
                  <a:gd name="T2" fmla="*/ 3 w 247"/>
                  <a:gd name="T3" fmla="*/ 18 h 186"/>
                  <a:gd name="T4" fmla="*/ 2 w 247"/>
                  <a:gd name="T5" fmla="*/ 9 h 186"/>
                  <a:gd name="T6" fmla="*/ 6 w 247"/>
                  <a:gd name="T7" fmla="*/ 4 h 186"/>
                  <a:gd name="T8" fmla="*/ 14 w 247"/>
                  <a:gd name="T9" fmla="*/ 2 h 186"/>
                  <a:gd name="T10" fmla="*/ 244 w 247"/>
                  <a:gd name="T11" fmla="*/ 169 h 186"/>
                  <a:gd name="T12" fmla="*/ 246 w 247"/>
                  <a:gd name="T13" fmla="*/ 177 h 186"/>
                  <a:gd name="T14" fmla="*/ 242 w 247"/>
                  <a:gd name="T15" fmla="*/ 183 h 186"/>
                  <a:gd name="T16" fmla="*/ 233 w 247"/>
                  <a:gd name="T17" fmla="*/ 184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186">
                    <a:moveTo>
                      <a:pt x="233" y="184"/>
                    </a:moveTo>
                    <a:cubicBezTo>
                      <a:pt x="3" y="18"/>
                      <a:pt x="3" y="18"/>
                      <a:pt x="3" y="18"/>
                    </a:cubicBezTo>
                    <a:cubicBezTo>
                      <a:pt x="0" y="16"/>
                      <a:pt x="0" y="12"/>
                      <a:pt x="2" y="9"/>
                    </a:cubicBezTo>
                    <a:cubicBezTo>
                      <a:pt x="6" y="4"/>
                      <a:pt x="6" y="4"/>
                      <a:pt x="6" y="4"/>
                    </a:cubicBezTo>
                    <a:cubicBezTo>
                      <a:pt x="8" y="1"/>
                      <a:pt x="11" y="0"/>
                      <a:pt x="14" y="2"/>
                    </a:cubicBezTo>
                    <a:cubicBezTo>
                      <a:pt x="244" y="169"/>
                      <a:pt x="244" y="169"/>
                      <a:pt x="244" y="169"/>
                    </a:cubicBezTo>
                    <a:cubicBezTo>
                      <a:pt x="247" y="171"/>
                      <a:pt x="247" y="174"/>
                      <a:pt x="246" y="177"/>
                    </a:cubicBezTo>
                    <a:cubicBezTo>
                      <a:pt x="242" y="183"/>
                      <a:pt x="242" y="183"/>
                      <a:pt x="242" y="183"/>
                    </a:cubicBezTo>
                    <a:cubicBezTo>
                      <a:pt x="240" y="185"/>
                      <a:pt x="236" y="186"/>
                      <a:pt x="233" y="184"/>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5" name="Freeform 133"/>
              <p:cNvSpPr>
                <a:spLocks noEditPoints="1"/>
              </p:cNvSpPr>
              <p:nvPr/>
            </p:nvSpPr>
            <p:spPr bwMode="auto">
              <a:xfrm>
                <a:off x="5267326" y="1939925"/>
                <a:ext cx="765175" cy="576262"/>
              </a:xfrm>
              <a:custGeom>
                <a:avLst/>
                <a:gdLst>
                  <a:gd name="T0" fmla="*/ 242 w 256"/>
                  <a:gd name="T1" fmla="*/ 193 h 193"/>
                  <a:gd name="T2" fmla="*/ 236 w 256"/>
                  <a:gd name="T3" fmla="*/ 191 h 193"/>
                  <a:gd name="T4" fmla="*/ 6 w 256"/>
                  <a:gd name="T5" fmla="*/ 25 h 193"/>
                  <a:gd name="T6" fmla="*/ 3 w 256"/>
                  <a:gd name="T7" fmla="*/ 11 h 193"/>
                  <a:gd name="T8" fmla="*/ 7 w 256"/>
                  <a:gd name="T9" fmla="*/ 5 h 193"/>
                  <a:gd name="T10" fmla="*/ 21 w 256"/>
                  <a:gd name="T11" fmla="*/ 3 h 193"/>
                  <a:gd name="T12" fmla="*/ 251 w 256"/>
                  <a:gd name="T13" fmla="*/ 169 h 193"/>
                  <a:gd name="T14" fmla="*/ 256 w 256"/>
                  <a:gd name="T15" fmla="*/ 176 h 193"/>
                  <a:gd name="T16" fmla="*/ 254 w 256"/>
                  <a:gd name="T17" fmla="*/ 183 h 193"/>
                  <a:gd name="T18" fmla="*/ 250 w 256"/>
                  <a:gd name="T19" fmla="*/ 189 h 193"/>
                  <a:gd name="T20" fmla="*/ 243 w 256"/>
                  <a:gd name="T21" fmla="*/ 193 h 193"/>
                  <a:gd name="T22" fmla="*/ 242 w 256"/>
                  <a:gd name="T23" fmla="*/ 193 h 193"/>
                  <a:gd name="T24" fmla="*/ 16 w 256"/>
                  <a:gd name="T25" fmla="*/ 9 h 193"/>
                  <a:gd name="T26" fmla="*/ 14 w 256"/>
                  <a:gd name="T27" fmla="*/ 10 h 193"/>
                  <a:gd name="T28" fmla="*/ 10 w 256"/>
                  <a:gd name="T29" fmla="*/ 16 h 193"/>
                  <a:gd name="T30" fmla="*/ 10 w 256"/>
                  <a:gd name="T31" fmla="*/ 19 h 193"/>
                  <a:gd name="T32" fmla="*/ 240 w 256"/>
                  <a:gd name="T33" fmla="*/ 185 h 193"/>
                  <a:gd name="T34" fmla="*/ 240 w 256"/>
                  <a:gd name="T35" fmla="*/ 185 h 193"/>
                  <a:gd name="T36" fmla="*/ 242 w 256"/>
                  <a:gd name="T37" fmla="*/ 185 h 193"/>
                  <a:gd name="T38" fmla="*/ 243 w 256"/>
                  <a:gd name="T39" fmla="*/ 184 h 193"/>
                  <a:gd name="T40" fmla="*/ 247 w 256"/>
                  <a:gd name="T41" fmla="*/ 179 h 193"/>
                  <a:gd name="T42" fmla="*/ 248 w 256"/>
                  <a:gd name="T43" fmla="*/ 177 h 193"/>
                  <a:gd name="T44" fmla="*/ 247 w 256"/>
                  <a:gd name="T45" fmla="*/ 176 h 193"/>
                  <a:gd name="T46" fmla="*/ 17 w 256"/>
                  <a:gd name="T47" fmla="*/ 10 h 193"/>
                  <a:gd name="T48" fmla="*/ 16 w 256"/>
                  <a:gd name="T49" fmla="*/ 9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193">
                    <a:moveTo>
                      <a:pt x="242" y="193"/>
                    </a:moveTo>
                    <a:cubicBezTo>
                      <a:pt x="239" y="193"/>
                      <a:pt x="237" y="193"/>
                      <a:pt x="236" y="191"/>
                    </a:cubicBezTo>
                    <a:cubicBezTo>
                      <a:pt x="6" y="25"/>
                      <a:pt x="6" y="25"/>
                      <a:pt x="6" y="25"/>
                    </a:cubicBezTo>
                    <a:cubicBezTo>
                      <a:pt x="1" y="22"/>
                      <a:pt x="0" y="15"/>
                      <a:pt x="3" y="11"/>
                    </a:cubicBezTo>
                    <a:cubicBezTo>
                      <a:pt x="7" y="5"/>
                      <a:pt x="7" y="5"/>
                      <a:pt x="7" y="5"/>
                    </a:cubicBezTo>
                    <a:cubicBezTo>
                      <a:pt x="11" y="1"/>
                      <a:pt x="17" y="0"/>
                      <a:pt x="21" y="3"/>
                    </a:cubicBezTo>
                    <a:cubicBezTo>
                      <a:pt x="251" y="169"/>
                      <a:pt x="251" y="169"/>
                      <a:pt x="251" y="169"/>
                    </a:cubicBezTo>
                    <a:cubicBezTo>
                      <a:pt x="254" y="171"/>
                      <a:pt x="255" y="173"/>
                      <a:pt x="256" y="176"/>
                    </a:cubicBezTo>
                    <a:cubicBezTo>
                      <a:pt x="256" y="179"/>
                      <a:pt x="255" y="181"/>
                      <a:pt x="254" y="183"/>
                    </a:cubicBezTo>
                    <a:cubicBezTo>
                      <a:pt x="250" y="189"/>
                      <a:pt x="250" y="189"/>
                      <a:pt x="250" y="189"/>
                    </a:cubicBezTo>
                    <a:cubicBezTo>
                      <a:pt x="248" y="191"/>
                      <a:pt x="246" y="193"/>
                      <a:pt x="243" y="193"/>
                    </a:cubicBezTo>
                    <a:cubicBezTo>
                      <a:pt x="243" y="193"/>
                      <a:pt x="242" y="193"/>
                      <a:pt x="242" y="193"/>
                    </a:cubicBezTo>
                    <a:close/>
                    <a:moveTo>
                      <a:pt x="16" y="9"/>
                    </a:moveTo>
                    <a:cubicBezTo>
                      <a:pt x="15" y="9"/>
                      <a:pt x="14" y="10"/>
                      <a:pt x="14" y="10"/>
                    </a:cubicBezTo>
                    <a:cubicBezTo>
                      <a:pt x="10" y="16"/>
                      <a:pt x="10" y="16"/>
                      <a:pt x="10" y="16"/>
                    </a:cubicBezTo>
                    <a:cubicBezTo>
                      <a:pt x="9" y="17"/>
                      <a:pt x="9" y="18"/>
                      <a:pt x="10" y="19"/>
                    </a:cubicBezTo>
                    <a:cubicBezTo>
                      <a:pt x="240" y="185"/>
                      <a:pt x="240" y="185"/>
                      <a:pt x="240" y="185"/>
                    </a:cubicBezTo>
                    <a:cubicBezTo>
                      <a:pt x="240" y="185"/>
                      <a:pt x="240" y="185"/>
                      <a:pt x="240" y="185"/>
                    </a:cubicBezTo>
                    <a:cubicBezTo>
                      <a:pt x="241" y="185"/>
                      <a:pt x="242" y="185"/>
                      <a:pt x="242" y="185"/>
                    </a:cubicBezTo>
                    <a:cubicBezTo>
                      <a:pt x="242" y="185"/>
                      <a:pt x="243" y="185"/>
                      <a:pt x="243" y="184"/>
                    </a:cubicBezTo>
                    <a:cubicBezTo>
                      <a:pt x="247" y="179"/>
                      <a:pt x="247" y="179"/>
                      <a:pt x="247" y="179"/>
                    </a:cubicBezTo>
                    <a:cubicBezTo>
                      <a:pt x="248" y="178"/>
                      <a:pt x="248" y="178"/>
                      <a:pt x="248" y="177"/>
                    </a:cubicBezTo>
                    <a:cubicBezTo>
                      <a:pt x="248" y="177"/>
                      <a:pt x="247" y="176"/>
                      <a:pt x="247" y="176"/>
                    </a:cubicBezTo>
                    <a:cubicBezTo>
                      <a:pt x="17" y="10"/>
                      <a:pt x="17" y="10"/>
                      <a:pt x="17" y="10"/>
                    </a:cubicBezTo>
                    <a:cubicBezTo>
                      <a:pt x="16" y="9"/>
                      <a:pt x="16" y="9"/>
                      <a:pt x="16" y="9"/>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6" name="Freeform 134"/>
              <p:cNvSpPr/>
              <p:nvPr/>
            </p:nvSpPr>
            <p:spPr bwMode="auto">
              <a:xfrm>
                <a:off x="5270501" y="1901825"/>
                <a:ext cx="803275" cy="600075"/>
              </a:xfrm>
              <a:custGeom>
                <a:avLst/>
                <a:gdLst>
                  <a:gd name="T0" fmla="*/ 254 w 269"/>
                  <a:gd name="T1" fmla="*/ 199 h 201"/>
                  <a:gd name="T2" fmla="*/ 4 w 269"/>
                  <a:gd name="T3" fmla="*/ 18 h 201"/>
                  <a:gd name="T4" fmla="*/ 2 w 269"/>
                  <a:gd name="T5" fmla="*/ 9 h 201"/>
                  <a:gd name="T6" fmla="*/ 6 w 269"/>
                  <a:gd name="T7" fmla="*/ 4 h 201"/>
                  <a:gd name="T8" fmla="*/ 15 w 269"/>
                  <a:gd name="T9" fmla="*/ 2 h 201"/>
                  <a:gd name="T10" fmla="*/ 266 w 269"/>
                  <a:gd name="T11" fmla="*/ 183 h 201"/>
                  <a:gd name="T12" fmla="*/ 267 w 269"/>
                  <a:gd name="T13" fmla="*/ 192 h 201"/>
                  <a:gd name="T14" fmla="*/ 263 w 269"/>
                  <a:gd name="T15" fmla="*/ 197 h 201"/>
                  <a:gd name="T16" fmla="*/ 254 w 269"/>
                  <a:gd name="T17" fmla="*/ 19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9" h="201">
                    <a:moveTo>
                      <a:pt x="254" y="199"/>
                    </a:moveTo>
                    <a:cubicBezTo>
                      <a:pt x="4" y="18"/>
                      <a:pt x="4" y="18"/>
                      <a:pt x="4" y="18"/>
                    </a:cubicBezTo>
                    <a:cubicBezTo>
                      <a:pt x="1" y="16"/>
                      <a:pt x="0" y="12"/>
                      <a:pt x="2" y="9"/>
                    </a:cubicBezTo>
                    <a:cubicBezTo>
                      <a:pt x="6" y="4"/>
                      <a:pt x="6" y="4"/>
                      <a:pt x="6" y="4"/>
                    </a:cubicBezTo>
                    <a:cubicBezTo>
                      <a:pt x="8" y="1"/>
                      <a:pt x="12" y="0"/>
                      <a:pt x="15" y="2"/>
                    </a:cubicBezTo>
                    <a:cubicBezTo>
                      <a:pt x="266" y="183"/>
                      <a:pt x="266" y="183"/>
                      <a:pt x="266" y="183"/>
                    </a:cubicBezTo>
                    <a:cubicBezTo>
                      <a:pt x="268" y="185"/>
                      <a:pt x="269" y="189"/>
                      <a:pt x="267" y="192"/>
                    </a:cubicBezTo>
                    <a:cubicBezTo>
                      <a:pt x="263" y="197"/>
                      <a:pt x="263" y="197"/>
                      <a:pt x="263" y="197"/>
                    </a:cubicBezTo>
                    <a:cubicBezTo>
                      <a:pt x="261" y="200"/>
                      <a:pt x="257" y="201"/>
                      <a:pt x="254" y="199"/>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7" name="Freeform 135"/>
              <p:cNvSpPr>
                <a:spLocks noEditPoints="1"/>
              </p:cNvSpPr>
              <p:nvPr/>
            </p:nvSpPr>
            <p:spPr bwMode="auto">
              <a:xfrm>
                <a:off x="5259388" y="1889125"/>
                <a:ext cx="822325" cy="622300"/>
              </a:xfrm>
              <a:custGeom>
                <a:avLst/>
                <a:gdLst>
                  <a:gd name="T0" fmla="*/ 262 w 276"/>
                  <a:gd name="T1" fmla="*/ 208 h 208"/>
                  <a:gd name="T2" fmla="*/ 256 w 276"/>
                  <a:gd name="T3" fmla="*/ 206 h 208"/>
                  <a:gd name="T4" fmla="*/ 256 w 276"/>
                  <a:gd name="T5" fmla="*/ 206 h 208"/>
                  <a:gd name="T6" fmla="*/ 5 w 276"/>
                  <a:gd name="T7" fmla="*/ 25 h 208"/>
                  <a:gd name="T8" fmla="*/ 3 w 276"/>
                  <a:gd name="T9" fmla="*/ 10 h 208"/>
                  <a:gd name="T10" fmla="*/ 7 w 276"/>
                  <a:gd name="T11" fmla="*/ 5 h 208"/>
                  <a:gd name="T12" fmla="*/ 21 w 276"/>
                  <a:gd name="T13" fmla="*/ 3 h 208"/>
                  <a:gd name="T14" fmla="*/ 272 w 276"/>
                  <a:gd name="T15" fmla="*/ 184 h 208"/>
                  <a:gd name="T16" fmla="*/ 276 w 276"/>
                  <a:gd name="T17" fmla="*/ 191 h 208"/>
                  <a:gd name="T18" fmla="*/ 274 w 276"/>
                  <a:gd name="T19" fmla="*/ 199 h 208"/>
                  <a:gd name="T20" fmla="*/ 270 w 276"/>
                  <a:gd name="T21" fmla="*/ 204 h 208"/>
                  <a:gd name="T22" fmla="*/ 264 w 276"/>
                  <a:gd name="T23" fmla="*/ 208 h 208"/>
                  <a:gd name="T24" fmla="*/ 262 w 276"/>
                  <a:gd name="T25" fmla="*/ 208 h 208"/>
                  <a:gd name="T26" fmla="*/ 261 w 276"/>
                  <a:gd name="T27" fmla="*/ 200 h 208"/>
                  <a:gd name="T28" fmla="*/ 262 w 276"/>
                  <a:gd name="T29" fmla="*/ 200 h 208"/>
                  <a:gd name="T30" fmla="*/ 264 w 276"/>
                  <a:gd name="T31" fmla="*/ 199 h 208"/>
                  <a:gd name="T32" fmla="*/ 268 w 276"/>
                  <a:gd name="T33" fmla="*/ 194 h 208"/>
                  <a:gd name="T34" fmla="*/ 268 w 276"/>
                  <a:gd name="T35" fmla="*/ 192 h 208"/>
                  <a:gd name="T36" fmla="*/ 267 w 276"/>
                  <a:gd name="T37" fmla="*/ 191 h 208"/>
                  <a:gd name="T38" fmla="*/ 16 w 276"/>
                  <a:gd name="T39" fmla="*/ 9 h 208"/>
                  <a:gd name="T40" fmla="*/ 13 w 276"/>
                  <a:gd name="T41" fmla="*/ 10 h 208"/>
                  <a:gd name="T42" fmla="*/ 9 w 276"/>
                  <a:gd name="T43" fmla="*/ 15 h 208"/>
                  <a:gd name="T44" fmla="*/ 10 w 276"/>
                  <a:gd name="T45" fmla="*/ 18 h 208"/>
                  <a:gd name="T46" fmla="*/ 261 w 276"/>
                  <a:gd name="T47" fmla="*/ 20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6" h="208">
                    <a:moveTo>
                      <a:pt x="262" y="208"/>
                    </a:moveTo>
                    <a:cubicBezTo>
                      <a:pt x="260" y="208"/>
                      <a:pt x="258" y="207"/>
                      <a:pt x="256" y="206"/>
                    </a:cubicBezTo>
                    <a:cubicBezTo>
                      <a:pt x="256" y="206"/>
                      <a:pt x="256" y="206"/>
                      <a:pt x="256" y="206"/>
                    </a:cubicBezTo>
                    <a:cubicBezTo>
                      <a:pt x="5" y="25"/>
                      <a:pt x="5" y="25"/>
                      <a:pt x="5" y="25"/>
                    </a:cubicBezTo>
                    <a:cubicBezTo>
                      <a:pt x="1" y="22"/>
                      <a:pt x="0" y="15"/>
                      <a:pt x="3" y="10"/>
                    </a:cubicBezTo>
                    <a:cubicBezTo>
                      <a:pt x="7" y="5"/>
                      <a:pt x="7" y="5"/>
                      <a:pt x="7" y="5"/>
                    </a:cubicBezTo>
                    <a:cubicBezTo>
                      <a:pt x="10" y="1"/>
                      <a:pt x="16" y="0"/>
                      <a:pt x="21" y="3"/>
                    </a:cubicBezTo>
                    <a:cubicBezTo>
                      <a:pt x="272" y="184"/>
                      <a:pt x="272" y="184"/>
                      <a:pt x="272" y="184"/>
                    </a:cubicBezTo>
                    <a:cubicBezTo>
                      <a:pt x="274" y="186"/>
                      <a:pt x="276" y="188"/>
                      <a:pt x="276" y="191"/>
                    </a:cubicBezTo>
                    <a:cubicBezTo>
                      <a:pt x="276" y="194"/>
                      <a:pt x="276" y="196"/>
                      <a:pt x="274" y="199"/>
                    </a:cubicBezTo>
                    <a:cubicBezTo>
                      <a:pt x="270" y="204"/>
                      <a:pt x="270" y="204"/>
                      <a:pt x="270" y="204"/>
                    </a:cubicBezTo>
                    <a:cubicBezTo>
                      <a:pt x="269" y="206"/>
                      <a:pt x="266" y="207"/>
                      <a:pt x="264" y="208"/>
                    </a:cubicBezTo>
                    <a:cubicBezTo>
                      <a:pt x="263" y="208"/>
                      <a:pt x="263" y="208"/>
                      <a:pt x="262" y="208"/>
                    </a:cubicBezTo>
                    <a:close/>
                    <a:moveTo>
                      <a:pt x="261" y="200"/>
                    </a:moveTo>
                    <a:cubicBezTo>
                      <a:pt x="261" y="200"/>
                      <a:pt x="262" y="200"/>
                      <a:pt x="262" y="200"/>
                    </a:cubicBezTo>
                    <a:cubicBezTo>
                      <a:pt x="263" y="200"/>
                      <a:pt x="264" y="199"/>
                      <a:pt x="264" y="199"/>
                    </a:cubicBezTo>
                    <a:cubicBezTo>
                      <a:pt x="268" y="194"/>
                      <a:pt x="268" y="194"/>
                      <a:pt x="268" y="194"/>
                    </a:cubicBezTo>
                    <a:cubicBezTo>
                      <a:pt x="268" y="193"/>
                      <a:pt x="268" y="193"/>
                      <a:pt x="268" y="192"/>
                    </a:cubicBezTo>
                    <a:cubicBezTo>
                      <a:pt x="268" y="192"/>
                      <a:pt x="268" y="191"/>
                      <a:pt x="267" y="191"/>
                    </a:cubicBezTo>
                    <a:cubicBezTo>
                      <a:pt x="16" y="9"/>
                      <a:pt x="16" y="9"/>
                      <a:pt x="16" y="9"/>
                    </a:cubicBezTo>
                    <a:cubicBezTo>
                      <a:pt x="15" y="9"/>
                      <a:pt x="14" y="9"/>
                      <a:pt x="13" y="10"/>
                    </a:cubicBezTo>
                    <a:cubicBezTo>
                      <a:pt x="9" y="15"/>
                      <a:pt x="9" y="15"/>
                      <a:pt x="9" y="15"/>
                    </a:cubicBezTo>
                    <a:cubicBezTo>
                      <a:pt x="9" y="16"/>
                      <a:pt x="9" y="18"/>
                      <a:pt x="10" y="18"/>
                    </a:cubicBezTo>
                    <a:cubicBezTo>
                      <a:pt x="261" y="200"/>
                      <a:pt x="261" y="200"/>
                      <a:pt x="261" y="20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8" name="Freeform 136"/>
              <p:cNvSpPr/>
              <p:nvPr/>
            </p:nvSpPr>
            <p:spPr bwMode="auto">
              <a:xfrm>
                <a:off x="5172076" y="2262188"/>
                <a:ext cx="587375" cy="446087"/>
              </a:xfrm>
              <a:custGeom>
                <a:avLst/>
                <a:gdLst>
                  <a:gd name="T0" fmla="*/ 182 w 197"/>
                  <a:gd name="T1" fmla="*/ 148 h 149"/>
                  <a:gd name="T2" fmla="*/ 4 w 197"/>
                  <a:gd name="T3" fmla="*/ 19 h 149"/>
                  <a:gd name="T4" fmla="*/ 2 w 197"/>
                  <a:gd name="T5" fmla="*/ 11 h 149"/>
                  <a:gd name="T6" fmla="*/ 8 w 197"/>
                  <a:gd name="T7" fmla="*/ 3 h 149"/>
                  <a:gd name="T8" fmla="*/ 16 w 197"/>
                  <a:gd name="T9" fmla="*/ 2 h 149"/>
                  <a:gd name="T10" fmla="*/ 194 w 197"/>
                  <a:gd name="T11" fmla="*/ 130 h 149"/>
                  <a:gd name="T12" fmla="*/ 195 w 197"/>
                  <a:gd name="T13" fmla="*/ 138 h 149"/>
                  <a:gd name="T14" fmla="*/ 190 w 197"/>
                  <a:gd name="T15" fmla="*/ 146 h 149"/>
                  <a:gd name="T16" fmla="*/ 182 w 197"/>
                  <a:gd name="T17" fmla="*/ 14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49">
                    <a:moveTo>
                      <a:pt x="182" y="148"/>
                    </a:moveTo>
                    <a:cubicBezTo>
                      <a:pt x="4" y="19"/>
                      <a:pt x="4" y="19"/>
                      <a:pt x="4" y="19"/>
                    </a:cubicBezTo>
                    <a:cubicBezTo>
                      <a:pt x="1" y="17"/>
                      <a:pt x="0" y="14"/>
                      <a:pt x="2" y="11"/>
                    </a:cubicBezTo>
                    <a:cubicBezTo>
                      <a:pt x="8" y="3"/>
                      <a:pt x="8" y="3"/>
                      <a:pt x="8" y="3"/>
                    </a:cubicBezTo>
                    <a:cubicBezTo>
                      <a:pt x="10" y="0"/>
                      <a:pt x="14" y="0"/>
                      <a:pt x="16" y="2"/>
                    </a:cubicBezTo>
                    <a:cubicBezTo>
                      <a:pt x="194" y="130"/>
                      <a:pt x="194" y="130"/>
                      <a:pt x="194" y="130"/>
                    </a:cubicBezTo>
                    <a:cubicBezTo>
                      <a:pt x="197" y="132"/>
                      <a:pt x="197" y="136"/>
                      <a:pt x="195" y="138"/>
                    </a:cubicBezTo>
                    <a:cubicBezTo>
                      <a:pt x="190" y="146"/>
                      <a:pt x="190" y="146"/>
                      <a:pt x="190" y="146"/>
                    </a:cubicBezTo>
                    <a:cubicBezTo>
                      <a:pt x="188" y="149"/>
                      <a:pt x="184" y="149"/>
                      <a:pt x="182" y="148"/>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69" name="Freeform 137"/>
              <p:cNvSpPr>
                <a:spLocks noEditPoints="1"/>
              </p:cNvSpPr>
              <p:nvPr/>
            </p:nvSpPr>
            <p:spPr bwMode="auto">
              <a:xfrm>
                <a:off x="5159376" y="2247900"/>
                <a:ext cx="612775" cy="471487"/>
              </a:xfrm>
              <a:custGeom>
                <a:avLst/>
                <a:gdLst>
                  <a:gd name="T0" fmla="*/ 189 w 205"/>
                  <a:gd name="T1" fmla="*/ 158 h 158"/>
                  <a:gd name="T2" fmla="*/ 183 w 205"/>
                  <a:gd name="T3" fmla="*/ 156 h 158"/>
                  <a:gd name="T4" fmla="*/ 183 w 205"/>
                  <a:gd name="T5" fmla="*/ 156 h 158"/>
                  <a:gd name="T6" fmla="*/ 5 w 205"/>
                  <a:gd name="T7" fmla="*/ 27 h 158"/>
                  <a:gd name="T8" fmla="*/ 3 w 205"/>
                  <a:gd name="T9" fmla="*/ 14 h 158"/>
                  <a:gd name="T10" fmla="*/ 9 w 205"/>
                  <a:gd name="T11" fmla="*/ 5 h 158"/>
                  <a:gd name="T12" fmla="*/ 23 w 205"/>
                  <a:gd name="T13" fmla="*/ 3 h 158"/>
                  <a:gd name="T14" fmla="*/ 201 w 205"/>
                  <a:gd name="T15" fmla="*/ 132 h 158"/>
                  <a:gd name="T16" fmla="*/ 204 w 205"/>
                  <a:gd name="T17" fmla="*/ 138 h 158"/>
                  <a:gd name="T18" fmla="*/ 203 w 205"/>
                  <a:gd name="T19" fmla="*/ 145 h 158"/>
                  <a:gd name="T20" fmla="*/ 197 w 205"/>
                  <a:gd name="T21" fmla="*/ 154 h 158"/>
                  <a:gd name="T22" fmla="*/ 189 w 205"/>
                  <a:gd name="T23" fmla="*/ 158 h 158"/>
                  <a:gd name="T24" fmla="*/ 188 w 205"/>
                  <a:gd name="T25" fmla="*/ 149 h 158"/>
                  <a:gd name="T26" fmla="*/ 190 w 205"/>
                  <a:gd name="T27" fmla="*/ 149 h 158"/>
                  <a:gd name="T28" fmla="*/ 196 w 205"/>
                  <a:gd name="T29" fmla="*/ 141 h 158"/>
                  <a:gd name="T30" fmla="*/ 197 w 205"/>
                  <a:gd name="T31" fmla="*/ 139 h 158"/>
                  <a:gd name="T32" fmla="*/ 196 w 205"/>
                  <a:gd name="T33" fmla="*/ 138 h 158"/>
                  <a:gd name="T34" fmla="*/ 18 w 205"/>
                  <a:gd name="T35" fmla="*/ 10 h 158"/>
                  <a:gd name="T36" fmla="*/ 15 w 205"/>
                  <a:gd name="T37" fmla="*/ 10 h 158"/>
                  <a:gd name="T38" fmla="*/ 10 w 205"/>
                  <a:gd name="T39" fmla="*/ 18 h 158"/>
                  <a:gd name="T40" fmla="*/ 10 w 205"/>
                  <a:gd name="T41" fmla="*/ 21 h 158"/>
                  <a:gd name="T42" fmla="*/ 188 w 205"/>
                  <a:gd name="T43" fmla="*/ 14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5" h="158">
                    <a:moveTo>
                      <a:pt x="189" y="158"/>
                    </a:moveTo>
                    <a:cubicBezTo>
                      <a:pt x="187" y="158"/>
                      <a:pt x="185" y="157"/>
                      <a:pt x="183" y="156"/>
                    </a:cubicBezTo>
                    <a:cubicBezTo>
                      <a:pt x="183" y="156"/>
                      <a:pt x="183" y="156"/>
                      <a:pt x="183" y="156"/>
                    </a:cubicBezTo>
                    <a:cubicBezTo>
                      <a:pt x="5" y="27"/>
                      <a:pt x="5" y="27"/>
                      <a:pt x="5" y="27"/>
                    </a:cubicBezTo>
                    <a:cubicBezTo>
                      <a:pt x="1" y="24"/>
                      <a:pt x="0" y="18"/>
                      <a:pt x="3" y="14"/>
                    </a:cubicBezTo>
                    <a:cubicBezTo>
                      <a:pt x="9" y="5"/>
                      <a:pt x="9" y="5"/>
                      <a:pt x="9" y="5"/>
                    </a:cubicBezTo>
                    <a:cubicBezTo>
                      <a:pt x="12" y="1"/>
                      <a:pt x="18" y="0"/>
                      <a:pt x="23" y="3"/>
                    </a:cubicBezTo>
                    <a:cubicBezTo>
                      <a:pt x="201" y="132"/>
                      <a:pt x="201" y="132"/>
                      <a:pt x="201" y="132"/>
                    </a:cubicBezTo>
                    <a:cubicBezTo>
                      <a:pt x="203" y="133"/>
                      <a:pt x="204" y="136"/>
                      <a:pt x="204" y="138"/>
                    </a:cubicBezTo>
                    <a:cubicBezTo>
                      <a:pt x="205" y="141"/>
                      <a:pt x="204" y="143"/>
                      <a:pt x="203" y="145"/>
                    </a:cubicBezTo>
                    <a:cubicBezTo>
                      <a:pt x="197" y="154"/>
                      <a:pt x="197" y="154"/>
                      <a:pt x="197" y="154"/>
                    </a:cubicBezTo>
                    <a:cubicBezTo>
                      <a:pt x="195" y="156"/>
                      <a:pt x="192" y="158"/>
                      <a:pt x="189" y="158"/>
                    </a:cubicBezTo>
                    <a:close/>
                    <a:moveTo>
                      <a:pt x="188" y="149"/>
                    </a:moveTo>
                    <a:cubicBezTo>
                      <a:pt x="189" y="150"/>
                      <a:pt x="190" y="150"/>
                      <a:pt x="190" y="149"/>
                    </a:cubicBezTo>
                    <a:cubicBezTo>
                      <a:pt x="196" y="141"/>
                      <a:pt x="196" y="141"/>
                      <a:pt x="196" y="141"/>
                    </a:cubicBezTo>
                    <a:cubicBezTo>
                      <a:pt x="197" y="140"/>
                      <a:pt x="197" y="140"/>
                      <a:pt x="197" y="139"/>
                    </a:cubicBezTo>
                    <a:cubicBezTo>
                      <a:pt x="197" y="139"/>
                      <a:pt x="196" y="139"/>
                      <a:pt x="196" y="138"/>
                    </a:cubicBezTo>
                    <a:cubicBezTo>
                      <a:pt x="18" y="10"/>
                      <a:pt x="18" y="10"/>
                      <a:pt x="18" y="10"/>
                    </a:cubicBezTo>
                    <a:cubicBezTo>
                      <a:pt x="17" y="9"/>
                      <a:pt x="16" y="9"/>
                      <a:pt x="15" y="10"/>
                    </a:cubicBezTo>
                    <a:cubicBezTo>
                      <a:pt x="10" y="18"/>
                      <a:pt x="10" y="18"/>
                      <a:pt x="10" y="18"/>
                    </a:cubicBezTo>
                    <a:cubicBezTo>
                      <a:pt x="9" y="19"/>
                      <a:pt x="9" y="20"/>
                      <a:pt x="10" y="21"/>
                    </a:cubicBezTo>
                    <a:lnTo>
                      <a:pt x="188" y="149"/>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0" name="Freeform 138"/>
              <p:cNvSpPr/>
              <p:nvPr/>
            </p:nvSpPr>
            <p:spPr bwMode="auto">
              <a:xfrm>
                <a:off x="5168901" y="2125663"/>
                <a:ext cx="708025" cy="566737"/>
              </a:xfrm>
              <a:custGeom>
                <a:avLst/>
                <a:gdLst>
                  <a:gd name="T0" fmla="*/ 201 w 237"/>
                  <a:gd name="T1" fmla="*/ 187 h 190"/>
                  <a:gd name="T2" fmla="*/ 5 w 237"/>
                  <a:gd name="T3" fmla="*/ 45 h 190"/>
                  <a:gd name="T4" fmla="*/ 3 w 237"/>
                  <a:gd name="T5" fmla="*/ 32 h 190"/>
                  <a:gd name="T6" fmla="*/ 22 w 237"/>
                  <a:gd name="T7" fmla="*/ 5 h 190"/>
                  <a:gd name="T8" fmla="*/ 36 w 237"/>
                  <a:gd name="T9" fmla="*/ 3 h 190"/>
                  <a:gd name="T10" fmla="*/ 232 w 237"/>
                  <a:gd name="T11" fmla="*/ 145 h 190"/>
                  <a:gd name="T12" fmla="*/ 234 w 237"/>
                  <a:gd name="T13" fmla="*/ 158 h 190"/>
                  <a:gd name="T14" fmla="*/ 215 w 237"/>
                  <a:gd name="T15" fmla="*/ 185 h 190"/>
                  <a:gd name="T16" fmla="*/ 201 w 237"/>
                  <a:gd name="T17" fmla="*/ 18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7" h="190">
                    <a:moveTo>
                      <a:pt x="201" y="187"/>
                    </a:moveTo>
                    <a:cubicBezTo>
                      <a:pt x="5" y="45"/>
                      <a:pt x="5" y="45"/>
                      <a:pt x="5" y="45"/>
                    </a:cubicBezTo>
                    <a:cubicBezTo>
                      <a:pt x="1" y="42"/>
                      <a:pt x="0" y="36"/>
                      <a:pt x="3" y="32"/>
                    </a:cubicBezTo>
                    <a:cubicBezTo>
                      <a:pt x="22" y="5"/>
                      <a:pt x="22" y="5"/>
                      <a:pt x="22" y="5"/>
                    </a:cubicBezTo>
                    <a:cubicBezTo>
                      <a:pt x="25" y="1"/>
                      <a:pt x="31" y="0"/>
                      <a:pt x="36" y="3"/>
                    </a:cubicBezTo>
                    <a:cubicBezTo>
                      <a:pt x="232" y="145"/>
                      <a:pt x="232" y="145"/>
                      <a:pt x="232" y="145"/>
                    </a:cubicBezTo>
                    <a:cubicBezTo>
                      <a:pt x="236" y="148"/>
                      <a:pt x="237" y="154"/>
                      <a:pt x="234" y="158"/>
                    </a:cubicBezTo>
                    <a:cubicBezTo>
                      <a:pt x="215" y="185"/>
                      <a:pt x="215" y="185"/>
                      <a:pt x="215" y="185"/>
                    </a:cubicBezTo>
                    <a:cubicBezTo>
                      <a:pt x="212" y="189"/>
                      <a:pt x="206" y="190"/>
                      <a:pt x="201" y="187"/>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1" name="Freeform 139"/>
              <p:cNvSpPr>
                <a:spLocks noEditPoints="1"/>
              </p:cNvSpPr>
              <p:nvPr/>
            </p:nvSpPr>
            <p:spPr bwMode="auto">
              <a:xfrm>
                <a:off x="5154613" y="2109788"/>
                <a:ext cx="730250" cy="592137"/>
              </a:xfrm>
              <a:custGeom>
                <a:avLst/>
                <a:gdLst>
                  <a:gd name="T0" fmla="*/ 212 w 245"/>
                  <a:gd name="T1" fmla="*/ 198 h 198"/>
                  <a:gd name="T2" fmla="*/ 204 w 245"/>
                  <a:gd name="T3" fmla="*/ 195 h 198"/>
                  <a:gd name="T4" fmla="*/ 204 w 245"/>
                  <a:gd name="T5" fmla="*/ 195 h 198"/>
                  <a:gd name="T6" fmla="*/ 8 w 245"/>
                  <a:gd name="T7" fmla="*/ 53 h 198"/>
                  <a:gd name="T8" fmla="*/ 5 w 245"/>
                  <a:gd name="T9" fmla="*/ 34 h 198"/>
                  <a:gd name="T10" fmla="*/ 24 w 245"/>
                  <a:gd name="T11" fmla="*/ 8 h 198"/>
                  <a:gd name="T12" fmla="*/ 43 w 245"/>
                  <a:gd name="T13" fmla="*/ 5 h 198"/>
                  <a:gd name="T14" fmla="*/ 239 w 245"/>
                  <a:gd name="T15" fmla="*/ 146 h 198"/>
                  <a:gd name="T16" fmla="*/ 245 w 245"/>
                  <a:gd name="T17" fmla="*/ 155 h 198"/>
                  <a:gd name="T18" fmla="*/ 242 w 245"/>
                  <a:gd name="T19" fmla="*/ 165 h 198"/>
                  <a:gd name="T20" fmla="*/ 223 w 245"/>
                  <a:gd name="T21" fmla="*/ 192 h 198"/>
                  <a:gd name="T22" fmla="*/ 212 w 245"/>
                  <a:gd name="T23" fmla="*/ 198 h 198"/>
                  <a:gd name="T24" fmla="*/ 209 w 245"/>
                  <a:gd name="T25" fmla="*/ 189 h 198"/>
                  <a:gd name="T26" fmla="*/ 216 w 245"/>
                  <a:gd name="T27" fmla="*/ 187 h 198"/>
                  <a:gd name="T28" fmla="*/ 236 w 245"/>
                  <a:gd name="T29" fmla="*/ 160 h 198"/>
                  <a:gd name="T30" fmla="*/ 237 w 245"/>
                  <a:gd name="T31" fmla="*/ 156 h 198"/>
                  <a:gd name="T32" fmla="*/ 235 w 245"/>
                  <a:gd name="T33" fmla="*/ 153 h 198"/>
                  <a:gd name="T34" fmla="*/ 38 w 245"/>
                  <a:gd name="T35" fmla="*/ 11 h 198"/>
                  <a:gd name="T36" fmla="*/ 31 w 245"/>
                  <a:gd name="T37" fmla="*/ 12 h 198"/>
                  <a:gd name="T38" fmla="*/ 11 w 245"/>
                  <a:gd name="T39" fmla="*/ 39 h 198"/>
                  <a:gd name="T40" fmla="*/ 12 w 245"/>
                  <a:gd name="T41" fmla="*/ 47 h 198"/>
                  <a:gd name="T42" fmla="*/ 209 w 245"/>
                  <a:gd name="T43" fmla="*/ 18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5" h="198">
                    <a:moveTo>
                      <a:pt x="212" y="198"/>
                    </a:moveTo>
                    <a:cubicBezTo>
                      <a:pt x="209" y="198"/>
                      <a:pt x="206" y="197"/>
                      <a:pt x="204" y="195"/>
                    </a:cubicBezTo>
                    <a:cubicBezTo>
                      <a:pt x="204" y="195"/>
                      <a:pt x="204" y="195"/>
                      <a:pt x="204" y="195"/>
                    </a:cubicBezTo>
                    <a:cubicBezTo>
                      <a:pt x="8" y="53"/>
                      <a:pt x="8" y="53"/>
                      <a:pt x="8" y="53"/>
                    </a:cubicBezTo>
                    <a:cubicBezTo>
                      <a:pt x="2" y="49"/>
                      <a:pt x="0" y="40"/>
                      <a:pt x="5" y="34"/>
                    </a:cubicBezTo>
                    <a:cubicBezTo>
                      <a:pt x="24" y="8"/>
                      <a:pt x="24" y="8"/>
                      <a:pt x="24" y="8"/>
                    </a:cubicBezTo>
                    <a:cubicBezTo>
                      <a:pt x="29" y="2"/>
                      <a:pt x="37" y="0"/>
                      <a:pt x="43" y="5"/>
                    </a:cubicBezTo>
                    <a:cubicBezTo>
                      <a:pt x="239" y="146"/>
                      <a:pt x="239" y="146"/>
                      <a:pt x="239" y="146"/>
                    </a:cubicBezTo>
                    <a:cubicBezTo>
                      <a:pt x="242" y="148"/>
                      <a:pt x="244" y="152"/>
                      <a:pt x="245" y="155"/>
                    </a:cubicBezTo>
                    <a:cubicBezTo>
                      <a:pt x="245" y="159"/>
                      <a:pt x="244" y="162"/>
                      <a:pt x="242" y="165"/>
                    </a:cubicBezTo>
                    <a:cubicBezTo>
                      <a:pt x="223" y="192"/>
                      <a:pt x="223" y="192"/>
                      <a:pt x="223" y="192"/>
                    </a:cubicBezTo>
                    <a:cubicBezTo>
                      <a:pt x="220" y="196"/>
                      <a:pt x="216" y="198"/>
                      <a:pt x="212" y="198"/>
                    </a:cubicBezTo>
                    <a:close/>
                    <a:moveTo>
                      <a:pt x="209" y="189"/>
                    </a:moveTo>
                    <a:cubicBezTo>
                      <a:pt x="211" y="190"/>
                      <a:pt x="215" y="190"/>
                      <a:pt x="216" y="187"/>
                    </a:cubicBezTo>
                    <a:cubicBezTo>
                      <a:pt x="236" y="160"/>
                      <a:pt x="236" y="160"/>
                      <a:pt x="236" y="160"/>
                    </a:cubicBezTo>
                    <a:cubicBezTo>
                      <a:pt x="237" y="159"/>
                      <a:pt x="237" y="158"/>
                      <a:pt x="237" y="156"/>
                    </a:cubicBezTo>
                    <a:cubicBezTo>
                      <a:pt x="236" y="155"/>
                      <a:pt x="236" y="154"/>
                      <a:pt x="235" y="153"/>
                    </a:cubicBezTo>
                    <a:cubicBezTo>
                      <a:pt x="38" y="11"/>
                      <a:pt x="38" y="11"/>
                      <a:pt x="38" y="11"/>
                    </a:cubicBezTo>
                    <a:cubicBezTo>
                      <a:pt x="36" y="9"/>
                      <a:pt x="32" y="10"/>
                      <a:pt x="31" y="12"/>
                    </a:cubicBezTo>
                    <a:cubicBezTo>
                      <a:pt x="11" y="39"/>
                      <a:pt x="11" y="39"/>
                      <a:pt x="11" y="39"/>
                    </a:cubicBezTo>
                    <a:cubicBezTo>
                      <a:pt x="10" y="42"/>
                      <a:pt x="10" y="45"/>
                      <a:pt x="12" y="47"/>
                    </a:cubicBezTo>
                    <a:lnTo>
                      <a:pt x="209" y="189"/>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2" name="Freeform 140"/>
              <p:cNvSpPr/>
              <p:nvPr/>
            </p:nvSpPr>
            <p:spPr bwMode="auto">
              <a:xfrm>
                <a:off x="5500688" y="2382838"/>
                <a:ext cx="488950" cy="373062"/>
              </a:xfrm>
              <a:custGeom>
                <a:avLst/>
                <a:gdLst>
                  <a:gd name="T0" fmla="*/ 148 w 164"/>
                  <a:gd name="T1" fmla="*/ 122 h 125"/>
                  <a:gd name="T2" fmla="*/ 4 w 164"/>
                  <a:gd name="T3" fmla="*/ 18 h 125"/>
                  <a:gd name="T4" fmla="*/ 2 w 164"/>
                  <a:gd name="T5" fmla="*/ 7 h 125"/>
                  <a:gd name="T6" fmla="*/ 4 w 164"/>
                  <a:gd name="T7" fmla="*/ 5 h 125"/>
                  <a:gd name="T8" fmla="*/ 15 w 164"/>
                  <a:gd name="T9" fmla="*/ 3 h 125"/>
                  <a:gd name="T10" fmla="*/ 160 w 164"/>
                  <a:gd name="T11" fmla="*/ 107 h 125"/>
                  <a:gd name="T12" fmla="*/ 161 w 164"/>
                  <a:gd name="T13" fmla="*/ 119 h 125"/>
                  <a:gd name="T14" fmla="*/ 160 w 164"/>
                  <a:gd name="T15" fmla="*/ 120 h 125"/>
                  <a:gd name="T16" fmla="*/ 148 w 164"/>
                  <a:gd name="T17" fmla="*/ 12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25">
                    <a:moveTo>
                      <a:pt x="148" y="122"/>
                    </a:moveTo>
                    <a:cubicBezTo>
                      <a:pt x="4" y="18"/>
                      <a:pt x="4" y="18"/>
                      <a:pt x="4" y="18"/>
                    </a:cubicBezTo>
                    <a:cubicBezTo>
                      <a:pt x="1" y="16"/>
                      <a:pt x="0" y="10"/>
                      <a:pt x="2" y="7"/>
                    </a:cubicBezTo>
                    <a:cubicBezTo>
                      <a:pt x="4" y="5"/>
                      <a:pt x="4" y="5"/>
                      <a:pt x="4" y="5"/>
                    </a:cubicBezTo>
                    <a:cubicBezTo>
                      <a:pt x="6" y="1"/>
                      <a:pt x="12" y="0"/>
                      <a:pt x="15" y="3"/>
                    </a:cubicBezTo>
                    <a:cubicBezTo>
                      <a:pt x="160" y="107"/>
                      <a:pt x="160" y="107"/>
                      <a:pt x="160" y="107"/>
                    </a:cubicBezTo>
                    <a:cubicBezTo>
                      <a:pt x="163" y="110"/>
                      <a:pt x="164" y="115"/>
                      <a:pt x="161" y="119"/>
                    </a:cubicBezTo>
                    <a:cubicBezTo>
                      <a:pt x="160" y="120"/>
                      <a:pt x="160" y="120"/>
                      <a:pt x="160" y="120"/>
                    </a:cubicBezTo>
                    <a:cubicBezTo>
                      <a:pt x="157" y="124"/>
                      <a:pt x="152" y="125"/>
                      <a:pt x="148" y="122"/>
                    </a:cubicBez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3" name="Freeform 141"/>
              <p:cNvSpPr>
                <a:spLocks noEditPoints="1"/>
              </p:cNvSpPr>
              <p:nvPr/>
            </p:nvSpPr>
            <p:spPr bwMode="auto">
              <a:xfrm>
                <a:off x="5494338" y="2379663"/>
                <a:ext cx="498475" cy="379412"/>
              </a:xfrm>
              <a:custGeom>
                <a:avLst/>
                <a:gdLst>
                  <a:gd name="T0" fmla="*/ 155 w 167"/>
                  <a:gd name="T1" fmla="*/ 127 h 127"/>
                  <a:gd name="T2" fmla="*/ 149 w 167"/>
                  <a:gd name="T3" fmla="*/ 125 h 127"/>
                  <a:gd name="T4" fmla="*/ 149 w 167"/>
                  <a:gd name="T5" fmla="*/ 125 h 127"/>
                  <a:gd name="T6" fmla="*/ 5 w 167"/>
                  <a:gd name="T7" fmla="*/ 21 h 127"/>
                  <a:gd name="T8" fmla="*/ 3 w 167"/>
                  <a:gd name="T9" fmla="*/ 6 h 127"/>
                  <a:gd name="T10" fmla="*/ 4 w 167"/>
                  <a:gd name="T11" fmla="*/ 5 h 127"/>
                  <a:gd name="T12" fmla="*/ 11 w 167"/>
                  <a:gd name="T13" fmla="*/ 0 h 127"/>
                  <a:gd name="T14" fmla="*/ 19 w 167"/>
                  <a:gd name="T15" fmla="*/ 2 h 127"/>
                  <a:gd name="T16" fmla="*/ 163 w 167"/>
                  <a:gd name="T17" fmla="*/ 106 h 127"/>
                  <a:gd name="T18" fmla="*/ 167 w 167"/>
                  <a:gd name="T19" fmla="*/ 113 h 127"/>
                  <a:gd name="T20" fmla="*/ 165 w 167"/>
                  <a:gd name="T21" fmla="*/ 121 h 127"/>
                  <a:gd name="T22" fmla="*/ 164 w 167"/>
                  <a:gd name="T23" fmla="*/ 123 h 127"/>
                  <a:gd name="T24" fmla="*/ 155 w 167"/>
                  <a:gd name="T25" fmla="*/ 127 h 127"/>
                  <a:gd name="T26" fmla="*/ 152 w 167"/>
                  <a:gd name="T27" fmla="*/ 122 h 127"/>
                  <a:gd name="T28" fmla="*/ 160 w 167"/>
                  <a:gd name="T29" fmla="*/ 120 h 127"/>
                  <a:gd name="T30" fmla="*/ 162 w 167"/>
                  <a:gd name="T31" fmla="*/ 118 h 127"/>
                  <a:gd name="T32" fmla="*/ 163 w 167"/>
                  <a:gd name="T33" fmla="*/ 114 h 127"/>
                  <a:gd name="T34" fmla="*/ 160 w 167"/>
                  <a:gd name="T35" fmla="*/ 110 h 127"/>
                  <a:gd name="T36" fmla="*/ 16 w 167"/>
                  <a:gd name="T37" fmla="*/ 5 h 127"/>
                  <a:gd name="T38" fmla="*/ 7 w 167"/>
                  <a:gd name="T39" fmla="*/ 7 h 127"/>
                  <a:gd name="T40" fmla="*/ 6 w 167"/>
                  <a:gd name="T41" fmla="*/ 9 h 127"/>
                  <a:gd name="T42" fmla="*/ 8 w 167"/>
                  <a:gd name="T43" fmla="*/ 18 h 127"/>
                  <a:gd name="T44" fmla="*/ 152 w 167"/>
                  <a:gd name="T45" fmla="*/ 12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7" h="127">
                    <a:moveTo>
                      <a:pt x="155" y="127"/>
                    </a:moveTo>
                    <a:cubicBezTo>
                      <a:pt x="153" y="127"/>
                      <a:pt x="151" y="126"/>
                      <a:pt x="149" y="125"/>
                    </a:cubicBezTo>
                    <a:cubicBezTo>
                      <a:pt x="149" y="125"/>
                      <a:pt x="149" y="125"/>
                      <a:pt x="149" y="125"/>
                    </a:cubicBezTo>
                    <a:cubicBezTo>
                      <a:pt x="5" y="21"/>
                      <a:pt x="5" y="21"/>
                      <a:pt x="5" y="21"/>
                    </a:cubicBezTo>
                    <a:cubicBezTo>
                      <a:pt x="1" y="18"/>
                      <a:pt x="0" y="11"/>
                      <a:pt x="3" y="6"/>
                    </a:cubicBezTo>
                    <a:cubicBezTo>
                      <a:pt x="4" y="5"/>
                      <a:pt x="4" y="5"/>
                      <a:pt x="4" y="5"/>
                    </a:cubicBezTo>
                    <a:cubicBezTo>
                      <a:pt x="6" y="2"/>
                      <a:pt x="8" y="1"/>
                      <a:pt x="11" y="0"/>
                    </a:cubicBezTo>
                    <a:cubicBezTo>
                      <a:pt x="14" y="0"/>
                      <a:pt x="16" y="1"/>
                      <a:pt x="19" y="2"/>
                    </a:cubicBezTo>
                    <a:cubicBezTo>
                      <a:pt x="163" y="106"/>
                      <a:pt x="163" y="106"/>
                      <a:pt x="163" y="106"/>
                    </a:cubicBezTo>
                    <a:cubicBezTo>
                      <a:pt x="165" y="108"/>
                      <a:pt x="166" y="110"/>
                      <a:pt x="167" y="113"/>
                    </a:cubicBezTo>
                    <a:cubicBezTo>
                      <a:pt x="167" y="116"/>
                      <a:pt x="167" y="119"/>
                      <a:pt x="165" y="121"/>
                    </a:cubicBezTo>
                    <a:cubicBezTo>
                      <a:pt x="164" y="123"/>
                      <a:pt x="164" y="123"/>
                      <a:pt x="164" y="123"/>
                    </a:cubicBezTo>
                    <a:cubicBezTo>
                      <a:pt x="162" y="125"/>
                      <a:pt x="159" y="127"/>
                      <a:pt x="155" y="127"/>
                    </a:cubicBezTo>
                    <a:close/>
                    <a:moveTo>
                      <a:pt x="152" y="122"/>
                    </a:moveTo>
                    <a:cubicBezTo>
                      <a:pt x="154" y="124"/>
                      <a:pt x="158" y="123"/>
                      <a:pt x="160" y="120"/>
                    </a:cubicBezTo>
                    <a:cubicBezTo>
                      <a:pt x="162" y="118"/>
                      <a:pt x="162" y="118"/>
                      <a:pt x="162" y="118"/>
                    </a:cubicBezTo>
                    <a:cubicBezTo>
                      <a:pt x="163" y="117"/>
                      <a:pt x="163" y="115"/>
                      <a:pt x="163" y="114"/>
                    </a:cubicBezTo>
                    <a:cubicBezTo>
                      <a:pt x="163" y="112"/>
                      <a:pt x="162" y="111"/>
                      <a:pt x="160" y="110"/>
                    </a:cubicBezTo>
                    <a:cubicBezTo>
                      <a:pt x="16" y="5"/>
                      <a:pt x="16" y="5"/>
                      <a:pt x="16" y="5"/>
                    </a:cubicBezTo>
                    <a:cubicBezTo>
                      <a:pt x="13" y="3"/>
                      <a:pt x="9" y="4"/>
                      <a:pt x="7" y="7"/>
                    </a:cubicBezTo>
                    <a:cubicBezTo>
                      <a:pt x="6" y="9"/>
                      <a:pt x="6" y="9"/>
                      <a:pt x="6" y="9"/>
                    </a:cubicBezTo>
                    <a:cubicBezTo>
                      <a:pt x="4" y="12"/>
                      <a:pt x="5" y="16"/>
                      <a:pt x="8" y="18"/>
                    </a:cubicBezTo>
                    <a:lnTo>
                      <a:pt x="152" y="122"/>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4" name="Freeform 142"/>
              <p:cNvSpPr/>
              <p:nvPr/>
            </p:nvSpPr>
            <p:spPr bwMode="auto">
              <a:xfrm>
                <a:off x="5518151" y="2403475"/>
                <a:ext cx="23813" cy="23812"/>
              </a:xfrm>
              <a:custGeom>
                <a:avLst/>
                <a:gdLst>
                  <a:gd name="T0" fmla="*/ 7 w 8"/>
                  <a:gd name="T1" fmla="*/ 6 h 8"/>
                  <a:gd name="T2" fmla="*/ 2 w 8"/>
                  <a:gd name="T3" fmla="*/ 7 h 8"/>
                  <a:gd name="T4" fmla="*/ 1 w 8"/>
                  <a:gd name="T5" fmla="*/ 2 h 8"/>
                  <a:gd name="T6" fmla="*/ 6 w 8"/>
                  <a:gd name="T7" fmla="*/ 1 h 8"/>
                  <a:gd name="T8" fmla="*/ 7 w 8"/>
                  <a:gd name="T9" fmla="*/ 6 h 8"/>
                </a:gdLst>
                <a:ahLst/>
                <a:cxnLst>
                  <a:cxn ang="0">
                    <a:pos x="T0" y="T1"/>
                  </a:cxn>
                  <a:cxn ang="0">
                    <a:pos x="T2" y="T3"/>
                  </a:cxn>
                  <a:cxn ang="0">
                    <a:pos x="T4" y="T5"/>
                  </a:cxn>
                  <a:cxn ang="0">
                    <a:pos x="T6" y="T7"/>
                  </a:cxn>
                  <a:cxn ang="0">
                    <a:pos x="T8" y="T9"/>
                  </a:cxn>
                </a:cxnLst>
                <a:rect l="0" t="0" r="r" b="b"/>
                <a:pathLst>
                  <a:path w="8" h="8">
                    <a:moveTo>
                      <a:pt x="7" y="6"/>
                    </a:moveTo>
                    <a:cubicBezTo>
                      <a:pt x="6" y="7"/>
                      <a:pt x="4" y="8"/>
                      <a:pt x="2" y="7"/>
                    </a:cubicBezTo>
                    <a:cubicBezTo>
                      <a:pt x="1" y="6"/>
                      <a:pt x="0" y="3"/>
                      <a:pt x="1" y="2"/>
                    </a:cubicBezTo>
                    <a:cubicBezTo>
                      <a:pt x="3" y="0"/>
                      <a:pt x="5" y="0"/>
                      <a:pt x="6" y="1"/>
                    </a:cubicBezTo>
                    <a:cubicBezTo>
                      <a:pt x="8" y="2"/>
                      <a:pt x="8" y="4"/>
                      <a:pt x="7" y="6"/>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5" name="Oval 143"/>
              <p:cNvSpPr>
                <a:spLocks noChangeArrowheads="1"/>
              </p:cNvSpPr>
              <p:nvPr/>
            </p:nvSpPr>
            <p:spPr bwMode="auto">
              <a:xfrm>
                <a:off x="5884863" y="2668588"/>
                <a:ext cx="196850" cy="198437"/>
              </a:xfrm>
              <a:prstGeom prst="ellipse">
                <a:avLst/>
              </a:prstGeom>
              <a:solidFill>
                <a:srgbClr val="50A4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6" name="Oval 144"/>
              <p:cNvSpPr>
                <a:spLocks noChangeArrowheads="1"/>
              </p:cNvSpPr>
              <p:nvPr/>
            </p:nvSpPr>
            <p:spPr bwMode="auto">
              <a:xfrm>
                <a:off x="5867401" y="2636838"/>
                <a:ext cx="200025" cy="200025"/>
              </a:xfrm>
              <a:prstGeom prst="ellipse">
                <a:avLst/>
              </a:prstGeom>
              <a:solidFill>
                <a:srgbClr val="F2EB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7" name="Freeform 145"/>
              <p:cNvSpPr>
                <a:spLocks noEditPoints="1"/>
              </p:cNvSpPr>
              <p:nvPr/>
            </p:nvSpPr>
            <p:spPr bwMode="auto">
              <a:xfrm>
                <a:off x="5861051" y="2630488"/>
                <a:ext cx="212725" cy="212725"/>
              </a:xfrm>
              <a:custGeom>
                <a:avLst/>
                <a:gdLst>
                  <a:gd name="T0" fmla="*/ 36 w 71"/>
                  <a:gd name="T1" fmla="*/ 71 h 71"/>
                  <a:gd name="T2" fmla="*/ 0 w 71"/>
                  <a:gd name="T3" fmla="*/ 36 h 71"/>
                  <a:gd name="T4" fmla="*/ 36 w 71"/>
                  <a:gd name="T5" fmla="*/ 0 h 71"/>
                  <a:gd name="T6" fmla="*/ 71 w 71"/>
                  <a:gd name="T7" fmla="*/ 36 h 71"/>
                  <a:gd name="T8" fmla="*/ 36 w 71"/>
                  <a:gd name="T9" fmla="*/ 71 h 71"/>
                  <a:gd name="T10" fmla="*/ 36 w 71"/>
                  <a:gd name="T11" fmla="*/ 4 h 71"/>
                  <a:gd name="T12" fmla="*/ 4 w 71"/>
                  <a:gd name="T13" fmla="*/ 36 h 71"/>
                  <a:gd name="T14" fmla="*/ 36 w 71"/>
                  <a:gd name="T15" fmla="*/ 67 h 71"/>
                  <a:gd name="T16" fmla="*/ 67 w 71"/>
                  <a:gd name="T17" fmla="*/ 36 h 71"/>
                  <a:gd name="T18" fmla="*/ 36 w 71"/>
                  <a:gd name="T19" fmla="*/ 4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71">
                    <a:moveTo>
                      <a:pt x="36" y="71"/>
                    </a:moveTo>
                    <a:cubicBezTo>
                      <a:pt x="16" y="71"/>
                      <a:pt x="0" y="55"/>
                      <a:pt x="0" y="36"/>
                    </a:cubicBezTo>
                    <a:cubicBezTo>
                      <a:pt x="0" y="16"/>
                      <a:pt x="16" y="0"/>
                      <a:pt x="36" y="0"/>
                    </a:cubicBezTo>
                    <a:cubicBezTo>
                      <a:pt x="55" y="0"/>
                      <a:pt x="71" y="16"/>
                      <a:pt x="71" y="36"/>
                    </a:cubicBezTo>
                    <a:cubicBezTo>
                      <a:pt x="71" y="55"/>
                      <a:pt x="55" y="71"/>
                      <a:pt x="36" y="71"/>
                    </a:cubicBezTo>
                    <a:close/>
                    <a:moveTo>
                      <a:pt x="36" y="4"/>
                    </a:moveTo>
                    <a:cubicBezTo>
                      <a:pt x="18" y="4"/>
                      <a:pt x="4" y="18"/>
                      <a:pt x="4" y="36"/>
                    </a:cubicBezTo>
                    <a:cubicBezTo>
                      <a:pt x="4" y="53"/>
                      <a:pt x="18" y="67"/>
                      <a:pt x="36" y="67"/>
                    </a:cubicBezTo>
                    <a:cubicBezTo>
                      <a:pt x="53" y="67"/>
                      <a:pt x="67" y="53"/>
                      <a:pt x="67" y="36"/>
                    </a:cubicBezTo>
                    <a:cubicBezTo>
                      <a:pt x="67" y="18"/>
                      <a:pt x="53" y="4"/>
                      <a:pt x="36" y="4"/>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8" name="Oval 146"/>
              <p:cNvSpPr>
                <a:spLocks noChangeArrowheads="1"/>
              </p:cNvSpPr>
              <p:nvPr/>
            </p:nvSpPr>
            <p:spPr bwMode="auto">
              <a:xfrm>
                <a:off x="5918201" y="2687638"/>
                <a:ext cx="98425" cy="98425"/>
              </a:xfrm>
              <a:prstGeom prst="ellipse">
                <a:avLst/>
              </a:prstGeom>
              <a:solidFill>
                <a:srgbClr val="B7ED3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79" name="Freeform 147"/>
              <p:cNvSpPr>
                <a:spLocks noEditPoints="1"/>
              </p:cNvSpPr>
              <p:nvPr/>
            </p:nvSpPr>
            <p:spPr bwMode="auto">
              <a:xfrm>
                <a:off x="5911851" y="2681288"/>
                <a:ext cx="111125" cy="111125"/>
              </a:xfrm>
              <a:custGeom>
                <a:avLst/>
                <a:gdLst>
                  <a:gd name="T0" fmla="*/ 19 w 37"/>
                  <a:gd name="T1" fmla="*/ 37 h 37"/>
                  <a:gd name="T2" fmla="*/ 0 w 37"/>
                  <a:gd name="T3" fmla="*/ 19 h 37"/>
                  <a:gd name="T4" fmla="*/ 19 w 37"/>
                  <a:gd name="T5" fmla="*/ 0 h 37"/>
                  <a:gd name="T6" fmla="*/ 37 w 37"/>
                  <a:gd name="T7" fmla="*/ 19 h 37"/>
                  <a:gd name="T8" fmla="*/ 19 w 37"/>
                  <a:gd name="T9" fmla="*/ 37 h 37"/>
                  <a:gd name="T10" fmla="*/ 19 w 37"/>
                  <a:gd name="T11" fmla="*/ 4 h 37"/>
                  <a:gd name="T12" fmla="*/ 4 w 37"/>
                  <a:gd name="T13" fmla="*/ 19 h 37"/>
                  <a:gd name="T14" fmla="*/ 19 w 37"/>
                  <a:gd name="T15" fmla="*/ 33 h 37"/>
                  <a:gd name="T16" fmla="*/ 33 w 37"/>
                  <a:gd name="T17" fmla="*/ 19 h 37"/>
                  <a:gd name="T18" fmla="*/ 19 w 37"/>
                  <a:gd name="T19" fmla="*/ 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37">
                    <a:moveTo>
                      <a:pt x="19" y="37"/>
                    </a:moveTo>
                    <a:cubicBezTo>
                      <a:pt x="8" y="37"/>
                      <a:pt x="0" y="29"/>
                      <a:pt x="0" y="19"/>
                    </a:cubicBezTo>
                    <a:cubicBezTo>
                      <a:pt x="0" y="8"/>
                      <a:pt x="8" y="0"/>
                      <a:pt x="19" y="0"/>
                    </a:cubicBezTo>
                    <a:cubicBezTo>
                      <a:pt x="29" y="0"/>
                      <a:pt x="37" y="8"/>
                      <a:pt x="37" y="19"/>
                    </a:cubicBezTo>
                    <a:cubicBezTo>
                      <a:pt x="37" y="29"/>
                      <a:pt x="29" y="37"/>
                      <a:pt x="19" y="37"/>
                    </a:cubicBezTo>
                    <a:close/>
                    <a:moveTo>
                      <a:pt x="19" y="4"/>
                    </a:moveTo>
                    <a:cubicBezTo>
                      <a:pt x="10" y="4"/>
                      <a:pt x="4" y="11"/>
                      <a:pt x="4" y="19"/>
                    </a:cubicBezTo>
                    <a:cubicBezTo>
                      <a:pt x="4" y="27"/>
                      <a:pt x="10" y="33"/>
                      <a:pt x="19" y="33"/>
                    </a:cubicBezTo>
                    <a:cubicBezTo>
                      <a:pt x="27" y="33"/>
                      <a:pt x="33" y="27"/>
                      <a:pt x="33" y="19"/>
                    </a:cubicBezTo>
                    <a:cubicBezTo>
                      <a:pt x="33" y="11"/>
                      <a:pt x="27" y="4"/>
                      <a:pt x="19" y="4"/>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0" name="Freeform 148"/>
              <p:cNvSpPr/>
              <p:nvPr/>
            </p:nvSpPr>
            <p:spPr bwMode="auto">
              <a:xfrm>
                <a:off x="5935663" y="2708275"/>
                <a:ext cx="39688" cy="34925"/>
              </a:xfrm>
              <a:custGeom>
                <a:avLst/>
                <a:gdLst>
                  <a:gd name="T0" fmla="*/ 2 w 13"/>
                  <a:gd name="T1" fmla="*/ 12 h 12"/>
                  <a:gd name="T2" fmla="*/ 0 w 13"/>
                  <a:gd name="T3" fmla="*/ 10 h 12"/>
                  <a:gd name="T4" fmla="*/ 11 w 13"/>
                  <a:gd name="T5" fmla="*/ 0 h 12"/>
                  <a:gd name="T6" fmla="*/ 13 w 13"/>
                  <a:gd name="T7" fmla="*/ 2 h 12"/>
                  <a:gd name="T8" fmla="*/ 11 w 13"/>
                  <a:gd name="T9" fmla="*/ 4 h 12"/>
                  <a:gd name="T10" fmla="*/ 4 w 13"/>
                  <a:gd name="T11" fmla="*/ 10 h 12"/>
                  <a:gd name="T12" fmla="*/ 2 w 1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3" h="12">
                    <a:moveTo>
                      <a:pt x="2" y="12"/>
                    </a:moveTo>
                    <a:cubicBezTo>
                      <a:pt x="1" y="12"/>
                      <a:pt x="0" y="11"/>
                      <a:pt x="0" y="10"/>
                    </a:cubicBezTo>
                    <a:cubicBezTo>
                      <a:pt x="0" y="4"/>
                      <a:pt x="5" y="0"/>
                      <a:pt x="11" y="0"/>
                    </a:cubicBezTo>
                    <a:cubicBezTo>
                      <a:pt x="12" y="0"/>
                      <a:pt x="13" y="0"/>
                      <a:pt x="13" y="2"/>
                    </a:cubicBezTo>
                    <a:cubicBezTo>
                      <a:pt x="13" y="3"/>
                      <a:pt x="12" y="4"/>
                      <a:pt x="11" y="4"/>
                    </a:cubicBezTo>
                    <a:cubicBezTo>
                      <a:pt x="7" y="4"/>
                      <a:pt x="4" y="6"/>
                      <a:pt x="4" y="10"/>
                    </a:cubicBezTo>
                    <a:cubicBezTo>
                      <a:pt x="4" y="11"/>
                      <a:pt x="4" y="12"/>
                      <a:pt x="2" y="12"/>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1" name="Oval 149"/>
              <p:cNvSpPr>
                <a:spLocks noChangeArrowheads="1"/>
              </p:cNvSpPr>
              <p:nvPr/>
            </p:nvSpPr>
            <p:spPr bwMode="auto">
              <a:xfrm>
                <a:off x="6396038" y="1214438"/>
                <a:ext cx="379413" cy="382587"/>
              </a:xfrm>
              <a:prstGeom prst="ellipse">
                <a:avLst/>
              </a:prstGeom>
              <a:solidFill>
                <a:srgbClr val="F2EB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2" name="Freeform 150"/>
              <p:cNvSpPr>
                <a:spLocks noEditPoints="1"/>
              </p:cNvSpPr>
              <p:nvPr/>
            </p:nvSpPr>
            <p:spPr bwMode="auto">
              <a:xfrm>
                <a:off x="6383338" y="1201738"/>
                <a:ext cx="403225" cy="406400"/>
              </a:xfrm>
              <a:custGeom>
                <a:avLst/>
                <a:gdLst>
                  <a:gd name="T0" fmla="*/ 67 w 135"/>
                  <a:gd name="T1" fmla="*/ 136 h 136"/>
                  <a:gd name="T2" fmla="*/ 0 w 135"/>
                  <a:gd name="T3" fmla="*/ 68 h 136"/>
                  <a:gd name="T4" fmla="*/ 67 w 135"/>
                  <a:gd name="T5" fmla="*/ 0 h 136"/>
                  <a:gd name="T6" fmla="*/ 135 w 135"/>
                  <a:gd name="T7" fmla="*/ 68 h 136"/>
                  <a:gd name="T8" fmla="*/ 67 w 135"/>
                  <a:gd name="T9" fmla="*/ 136 h 136"/>
                  <a:gd name="T10" fmla="*/ 67 w 135"/>
                  <a:gd name="T11" fmla="*/ 8 h 136"/>
                  <a:gd name="T12" fmla="*/ 8 w 135"/>
                  <a:gd name="T13" fmla="*/ 68 h 136"/>
                  <a:gd name="T14" fmla="*/ 67 w 135"/>
                  <a:gd name="T15" fmla="*/ 128 h 136"/>
                  <a:gd name="T16" fmla="*/ 127 w 135"/>
                  <a:gd name="T17" fmla="*/ 68 h 136"/>
                  <a:gd name="T18" fmla="*/ 67 w 135"/>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5" h="136">
                    <a:moveTo>
                      <a:pt x="67" y="136"/>
                    </a:moveTo>
                    <a:cubicBezTo>
                      <a:pt x="30" y="136"/>
                      <a:pt x="0" y="105"/>
                      <a:pt x="0" y="68"/>
                    </a:cubicBezTo>
                    <a:cubicBezTo>
                      <a:pt x="0" y="31"/>
                      <a:pt x="30" y="0"/>
                      <a:pt x="67" y="0"/>
                    </a:cubicBezTo>
                    <a:cubicBezTo>
                      <a:pt x="105" y="0"/>
                      <a:pt x="135" y="31"/>
                      <a:pt x="135" y="68"/>
                    </a:cubicBezTo>
                    <a:cubicBezTo>
                      <a:pt x="135" y="105"/>
                      <a:pt x="105" y="136"/>
                      <a:pt x="67" y="136"/>
                    </a:cubicBezTo>
                    <a:close/>
                    <a:moveTo>
                      <a:pt x="67" y="8"/>
                    </a:moveTo>
                    <a:cubicBezTo>
                      <a:pt x="34" y="8"/>
                      <a:pt x="8" y="35"/>
                      <a:pt x="8" y="68"/>
                    </a:cubicBezTo>
                    <a:cubicBezTo>
                      <a:pt x="8" y="101"/>
                      <a:pt x="34" y="128"/>
                      <a:pt x="67" y="128"/>
                    </a:cubicBezTo>
                    <a:cubicBezTo>
                      <a:pt x="100" y="128"/>
                      <a:pt x="127" y="101"/>
                      <a:pt x="127" y="68"/>
                    </a:cubicBezTo>
                    <a:cubicBezTo>
                      <a:pt x="127" y="35"/>
                      <a:pt x="100" y="8"/>
                      <a:pt x="67"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3" name="Oval 151"/>
              <p:cNvSpPr>
                <a:spLocks noChangeArrowheads="1"/>
              </p:cNvSpPr>
              <p:nvPr/>
            </p:nvSpPr>
            <p:spPr bwMode="auto">
              <a:xfrm>
                <a:off x="6488113" y="1309688"/>
                <a:ext cx="192088" cy="190500"/>
              </a:xfrm>
              <a:prstGeom prst="ellipse">
                <a:avLst/>
              </a:prstGeom>
              <a:solidFill>
                <a:srgbClr val="B7ED3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4" name="Freeform 152"/>
              <p:cNvSpPr>
                <a:spLocks noEditPoints="1"/>
              </p:cNvSpPr>
              <p:nvPr/>
            </p:nvSpPr>
            <p:spPr bwMode="auto">
              <a:xfrm>
                <a:off x="6477001" y="1296988"/>
                <a:ext cx="214313" cy="215900"/>
              </a:xfrm>
              <a:custGeom>
                <a:avLst/>
                <a:gdLst>
                  <a:gd name="T0" fmla="*/ 36 w 72"/>
                  <a:gd name="T1" fmla="*/ 72 h 72"/>
                  <a:gd name="T2" fmla="*/ 0 w 72"/>
                  <a:gd name="T3" fmla="*/ 36 h 72"/>
                  <a:gd name="T4" fmla="*/ 36 w 72"/>
                  <a:gd name="T5" fmla="*/ 0 h 72"/>
                  <a:gd name="T6" fmla="*/ 72 w 72"/>
                  <a:gd name="T7" fmla="*/ 36 h 72"/>
                  <a:gd name="T8" fmla="*/ 36 w 72"/>
                  <a:gd name="T9" fmla="*/ 72 h 72"/>
                  <a:gd name="T10" fmla="*/ 36 w 72"/>
                  <a:gd name="T11" fmla="*/ 8 h 72"/>
                  <a:gd name="T12" fmla="*/ 8 w 72"/>
                  <a:gd name="T13" fmla="*/ 36 h 72"/>
                  <a:gd name="T14" fmla="*/ 36 w 72"/>
                  <a:gd name="T15" fmla="*/ 64 h 72"/>
                  <a:gd name="T16" fmla="*/ 64 w 72"/>
                  <a:gd name="T17" fmla="*/ 36 h 72"/>
                  <a:gd name="T18" fmla="*/ 36 w 72"/>
                  <a:gd name="T19"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36" y="72"/>
                    </a:moveTo>
                    <a:cubicBezTo>
                      <a:pt x="16" y="72"/>
                      <a:pt x="0" y="56"/>
                      <a:pt x="0" y="36"/>
                    </a:cubicBezTo>
                    <a:cubicBezTo>
                      <a:pt x="0" y="16"/>
                      <a:pt x="16" y="0"/>
                      <a:pt x="36" y="0"/>
                    </a:cubicBezTo>
                    <a:cubicBezTo>
                      <a:pt x="56" y="0"/>
                      <a:pt x="72" y="16"/>
                      <a:pt x="72" y="36"/>
                    </a:cubicBezTo>
                    <a:cubicBezTo>
                      <a:pt x="72" y="56"/>
                      <a:pt x="56" y="72"/>
                      <a:pt x="36" y="72"/>
                    </a:cubicBezTo>
                    <a:close/>
                    <a:moveTo>
                      <a:pt x="36" y="8"/>
                    </a:moveTo>
                    <a:cubicBezTo>
                      <a:pt x="21" y="8"/>
                      <a:pt x="8" y="21"/>
                      <a:pt x="8" y="36"/>
                    </a:cubicBezTo>
                    <a:cubicBezTo>
                      <a:pt x="8" y="52"/>
                      <a:pt x="21" y="64"/>
                      <a:pt x="36" y="64"/>
                    </a:cubicBezTo>
                    <a:cubicBezTo>
                      <a:pt x="52" y="64"/>
                      <a:pt x="64" y="52"/>
                      <a:pt x="64" y="36"/>
                    </a:cubicBezTo>
                    <a:cubicBezTo>
                      <a:pt x="64" y="21"/>
                      <a:pt x="52" y="8"/>
                      <a:pt x="36"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5" name="Freeform 153"/>
              <p:cNvSpPr/>
              <p:nvPr/>
            </p:nvSpPr>
            <p:spPr bwMode="auto">
              <a:xfrm>
                <a:off x="6527801" y="1344613"/>
                <a:ext cx="68263" cy="73025"/>
              </a:xfrm>
              <a:custGeom>
                <a:avLst/>
                <a:gdLst>
                  <a:gd name="T0" fmla="*/ 4 w 23"/>
                  <a:gd name="T1" fmla="*/ 24 h 24"/>
                  <a:gd name="T2" fmla="*/ 0 w 23"/>
                  <a:gd name="T3" fmla="*/ 20 h 24"/>
                  <a:gd name="T4" fmla="*/ 19 w 23"/>
                  <a:gd name="T5" fmla="*/ 0 h 24"/>
                  <a:gd name="T6" fmla="*/ 23 w 23"/>
                  <a:gd name="T7" fmla="*/ 4 h 24"/>
                  <a:gd name="T8" fmla="*/ 19 w 23"/>
                  <a:gd name="T9" fmla="*/ 8 h 24"/>
                  <a:gd name="T10" fmla="*/ 8 w 23"/>
                  <a:gd name="T11" fmla="*/ 20 h 24"/>
                  <a:gd name="T12" fmla="*/ 4 w 23"/>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4" y="24"/>
                    </a:moveTo>
                    <a:cubicBezTo>
                      <a:pt x="1" y="24"/>
                      <a:pt x="0" y="22"/>
                      <a:pt x="0" y="20"/>
                    </a:cubicBezTo>
                    <a:cubicBezTo>
                      <a:pt x="0" y="9"/>
                      <a:pt x="8" y="0"/>
                      <a:pt x="19" y="0"/>
                    </a:cubicBezTo>
                    <a:cubicBezTo>
                      <a:pt x="21" y="0"/>
                      <a:pt x="23" y="2"/>
                      <a:pt x="23" y="4"/>
                    </a:cubicBezTo>
                    <a:cubicBezTo>
                      <a:pt x="23" y="7"/>
                      <a:pt x="21" y="8"/>
                      <a:pt x="19" y="8"/>
                    </a:cubicBezTo>
                    <a:cubicBezTo>
                      <a:pt x="13" y="8"/>
                      <a:pt x="8" y="14"/>
                      <a:pt x="8" y="20"/>
                    </a:cubicBezTo>
                    <a:cubicBezTo>
                      <a:pt x="8" y="22"/>
                      <a:pt x="6" y="24"/>
                      <a:pt x="4" y="24"/>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6" name="Freeform 154"/>
              <p:cNvSpPr/>
              <p:nvPr/>
            </p:nvSpPr>
            <p:spPr bwMode="auto">
              <a:xfrm>
                <a:off x="7515226" y="1225550"/>
                <a:ext cx="206375" cy="203200"/>
              </a:xfrm>
              <a:custGeom>
                <a:avLst/>
                <a:gdLst>
                  <a:gd name="T0" fmla="*/ 45 w 69"/>
                  <a:gd name="T1" fmla="*/ 40 h 68"/>
                  <a:gd name="T2" fmla="*/ 69 w 69"/>
                  <a:gd name="T3" fmla="*/ 34 h 68"/>
                  <a:gd name="T4" fmla="*/ 45 w 69"/>
                  <a:gd name="T5" fmla="*/ 28 h 68"/>
                  <a:gd name="T6" fmla="*/ 45 w 69"/>
                  <a:gd name="T7" fmla="*/ 28 h 68"/>
                  <a:gd name="T8" fmla="*/ 45 w 69"/>
                  <a:gd name="T9" fmla="*/ 28 h 68"/>
                  <a:gd name="T10" fmla="*/ 40 w 69"/>
                  <a:gd name="T11" fmla="*/ 24 h 68"/>
                  <a:gd name="T12" fmla="*/ 34 w 69"/>
                  <a:gd name="T13" fmla="*/ 0 h 68"/>
                  <a:gd name="T14" fmla="*/ 28 w 69"/>
                  <a:gd name="T15" fmla="*/ 24 h 68"/>
                  <a:gd name="T16" fmla="*/ 28 w 69"/>
                  <a:gd name="T17" fmla="*/ 24 h 68"/>
                  <a:gd name="T18" fmla="*/ 28 w 69"/>
                  <a:gd name="T19" fmla="*/ 24 h 68"/>
                  <a:gd name="T20" fmla="*/ 24 w 69"/>
                  <a:gd name="T21" fmla="*/ 28 h 68"/>
                  <a:gd name="T22" fmla="*/ 24 w 69"/>
                  <a:gd name="T23" fmla="*/ 28 h 68"/>
                  <a:gd name="T24" fmla="*/ 24 w 69"/>
                  <a:gd name="T25" fmla="*/ 28 h 68"/>
                  <a:gd name="T26" fmla="*/ 0 w 69"/>
                  <a:gd name="T27" fmla="*/ 34 h 68"/>
                  <a:gd name="T28" fmla="*/ 24 w 69"/>
                  <a:gd name="T29" fmla="*/ 40 h 68"/>
                  <a:gd name="T30" fmla="*/ 28 w 69"/>
                  <a:gd name="T31" fmla="*/ 45 h 68"/>
                  <a:gd name="T32" fmla="*/ 28 w 69"/>
                  <a:gd name="T33" fmla="*/ 45 h 68"/>
                  <a:gd name="T34" fmla="*/ 28 w 69"/>
                  <a:gd name="T35" fmla="*/ 45 h 68"/>
                  <a:gd name="T36" fmla="*/ 34 w 69"/>
                  <a:gd name="T37" fmla="*/ 68 h 68"/>
                  <a:gd name="T38" fmla="*/ 40 w 69"/>
                  <a:gd name="T39" fmla="*/ 45 h 68"/>
                  <a:gd name="T40" fmla="*/ 45 w 69"/>
                  <a:gd name="T41" fmla="*/ 4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 h="68">
                    <a:moveTo>
                      <a:pt x="45" y="40"/>
                    </a:moveTo>
                    <a:cubicBezTo>
                      <a:pt x="69" y="34"/>
                      <a:pt x="69" y="34"/>
                      <a:pt x="69" y="34"/>
                    </a:cubicBezTo>
                    <a:cubicBezTo>
                      <a:pt x="45" y="28"/>
                      <a:pt x="45" y="28"/>
                      <a:pt x="45" y="28"/>
                    </a:cubicBezTo>
                    <a:cubicBezTo>
                      <a:pt x="45" y="28"/>
                      <a:pt x="45" y="28"/>
                      <a:pt x="45" y="28"/>
                    </a:cubicBezTo>
                    <a:cubicBezTo>
                      <a:pt x="45" y="28"/>
                      <a:pt x="45" y="28"/>
                      <a:pt x="45" y="28"/>
                    </a:cubicBezTo>
                    <a:cubicBezTo>
                      <a:pt x="43" y="28"/>
                      <a:pt x="41" y="26"/>
                      <a:pt x="40" y="24"/>
                    </a:cubicBezTo>
                    <a:cubicBezTo>
                      <a:pt x="34" y="0"/>
                      <a:pt x="34" y="0"/>
                      <a:pt x="34" y="0"/>
                    </a:cubicBezTo>
                    <a:cubicBezTo>
                      <a:pt x="28" y="24"/>
                      <a:pt x="28" y="24"/>
                      <a:pt x="28" y="24"/>
                    </a:cubicBezTo>
                    <a:cubicBezTo>
                      <a:pt x="28" y="24"/>
                      <a:pt x="28" y="24"/>
                      <a:pt x="28" y="24"/>
                    </a:cubicBezTo>
                    <a:cubicBezTo>
                      <a:pt x="28" y="24"/>
                      <a:pt x="28" y="24"/>
                      <a:pt x="28" y="24"/>
                    </a:cubicBezTo>
                    <a:cubicBezTo>
                      <a:pt x="28" y="26"/>
                      <a:pt x="26" y="28"/>
                      <a:pt x="24" y="28"/>
                    </a:cubicBezTo>
                    <a:cubicBezTo>
                      <a:pt x="24" y="28"/>
                      <a:pt x="24" y="28"/>
                      <a:pt x="24" y="28"/>
                    </a:cubicBezTo>
                    <a:cubicBezTo>
                      <a:pt x="24" y="28"/>
                      <a:pt x="24" y="28"/>
                      <a:pt x="24" y="28"/>
                    </a:cubicBezTo>
                    <a:cubicBezTo>
                      <a:pt x="0" y="34"/>
                      <a:pt x="0" y="34"/>
                      <a:pt x="0" y="34"/>
                    </a:cubicBezTo>
                    <a:cubicBezTo>
                      <a:pt x="24" y="40"/>
                      <a:pt x="24" y="40"/>
                      <a:pt x="24" y="40"/>
                    </a:cubicBezTo>
                    <a:cubicBezTo>
                      <a:pt x="26" y="41"/>
                      <a:pt x="28" y="42"/>
                      <a:pt x="28" y="45"/>
                    </a:cubicBezTo>
                    <a:cubicBezTo>
                      <a:pt x="28" y="45"/>
                      <a:pt x="28" y="45"/>
                      <a:pt x="28" y="45"/>
                    </a:cubicBezTo>
                    <a:cubicBezTo>
                      <a:pt x="28" y="45"/>
                      <a:pt x="28" y="45"/>
                      <a:pt x="28" y="45"/>
                    </a:cubicBezTo>
                    <a:cubicBezTo>
                      <a:pt x="34" y="68"/>
                      <a:pt x="34" y="68"/>
                      <a:pt x="34" y="68"/>
                    </a:cubicBezTo>
                    <a:cubicBezTo>
                      <a:pt x="40" y="45"/>
                      <a:pt x="40" y="45"/>
                      <a:pt x="40" y="45"/>
                    </a:cubicBezTo>
                    <a:cubicBezTo>
                      <a:pt x="41" y="42"/>
                      <a:pt x="43" y="41"/>
                      <a:pt x="45" y="40"/>
                    </a:cubicBezTo>
                    <a:close/>
                  </a:path>
                </a:pathLst>
              </a:custGeom>
              <a:solidFill>
                <a:srgbClr val="FF4F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7" name="Freeform 155"/>
              <p:cNvSpPr/>
              <p:nvPr/>
            </p:nvSpPr>
            <p:spPr bwMode="auto">
              <a:xfrm>
                <a:off x="6586538" y="1939925"/>
                <a:ext cx="117475" cy="117475"/>
              </a:xfrm>
              <a:custGeom>
                <a:avLst/>
                <a:gdLst>
                  <a:gd name="T0" fmla="*/ 25 w 39"/>
                  <a:gd name="T1" fmla="*/ 23 h 39"/>
                  <a:gd name="T2" fmla="*/ 39 w 39"/>
                  <a:gd name="T3" fmla="*/ 19 h 39"/>
                  <a:gd name="T4" fmla="*/ 25 w 39"/>
                  <a:gd name="T5" fmla="*/ 16 h 39"/>
                  <a:gd name="T6" fmla="*/ 25 w 39"/>
                  <a:gd name="T7" fmla="*/ 16 h 39"/>
                  <a:gd name="T8" fmla="*/ 25 w 39"/>
                  <a:gd name="T9" fmla="*/ 16 h 39"/>
                  <a:gd name="T10" fmla="*/ 23 w 39"/>
                  <a:gd name="T11" fmla="*/ 13 h 39"/>
                  <a:gd name="T12" fmla="*/ 19 w 39"/>
                  <a:gd name="T13" fmla="*/ 0 h 39"/>
                  <a:gd name="T14" fmla="*/ 16 w 39"/>
                  <a:gd name="T15" fmla="*/ 13 h 39"/>
                  <a:gd name="T16" fmla="*/ 16 w 39"/>
                  <a:gd name="T17" fmla="*/ 13 h 39"/>
                  <a:gd name="T18" fmla="*/ 16 w 39"/>
                  <a:gd name="T19" fmla="*/ 13 h 39"/>
                  <a:gd name="T20" fmla="*/ 13 w 39"/>
                  <a:gd name="T21" fmla="*/ 16 h 39"/>
                  <a:gd name="T22" fmla="*/ 13 w 39"/>
                  <a:gd name="T23" fmla="*/ 16 h 39"/>
                  <a:gd name="T24" fmla="*/ 13 w 39"/>
                  <a:gd name="T25" fmla="*/ 16 h 39"/>
                  <a:gd name="T26" fmla="*/ 0 w 39"/>
                  <a:gd name="T27" fmla="*/ 19 h 39"/>
                  <a:gd name="T28" fmla="*/ 13 w 39"/>
                  <a:gd name="T29" fmla="*/ 23 h 39"/>
                  <a:gd name="T30" fmla="*/ 16 w 39"/>
                  <a:gd name="T31" fmla="*/ 25 h 39"/>
                  <a:gd name="T32" fmla="*/ 16 w 39"/>
                  <a:gd name="T33" fmla="*/ 25 h 39"/>
                  <a:gd name="T34" fmla="*/ 16 w 39"/>
                  <a:gd name="T35" fmla="*/ 25 h 39"/>
                  <a:gd name="T36" fmla="*/ 19 w 39"/>
                  <a:gd name="T37" fmla="*/ 39 h 39"/>
                  <a:gd name="T38" fmla="*/ 23 w 39"/>
                  <a:gd name="T39" fmla="*/ 25 h 39"/>
                  <a:gd name="T40" fmla="*/ 25 w 39"/>
                  <a:gd name="T41"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39">
                    <a:moveTo>
                      <a:pt x="25" y="23"/>
                    </a:moveTo>
                    <a:cubicBezTo>
                      <a:pt x="39" y="19"/>
                      <a:pt x="39" y="19"/>
                      <a:pt x="39" y="19"/>
                    </a:cubicBezTo>
                    <a:cubicBezTo>
                      <a:pt x="25" y="16"/>
                      <a:pt x="25" y="16"/>
                      <a:pt x="25" y="16"/>
                    </a:cubicBezTo>
                    <a:cubicBezTo>
                      <a:pt x="25" y="16"/>
                      <a:pt x="25" y="16"/>
                      <a:pt x="25" y="16"/>
                    </a:cubicBezTo>
                    <a:cubicBezTo>
                      <a:pt x="25" y="16"/>
                      <a:pt x="25" y="16"/>
                      <a:pt x="25" y="16"/>
                    </a:cubicBezTo>
                    <a:cubicBezTo>
                      <a:pt x="24" y="15"/>
                      <a:pt x="23" y="14"/>
                      <a:pt x="23" y="13"/>
                    </a:cubicBezTo>
                    <a:cubicBezTo>
                      <a:pt x="19" y="0"/>
                      <a:pt x="19" y="0"/>
                      <a:pt x="19" y="0"/>
                    </a:cubicBezTo>
                    <a:cubicBezTo>
                      <a:pt x="16" y="13"/>
                      <a:pt x="16" y="13"/>
                      <a:pt x="16" y="13"/>
                    </a:cubicBezTo>
                    <a:cubicBezTo>
                      <a:pt x="16" y="13"/>
                      <a:pt x="16" y="13"/>
                      <a:pt x="16" y="13"/>
                    </a:cubicBezTo>
                    <a:cubicBezTo>
                      <a:pt x="16" y="13"/>
                      <a:pt x="16" y="13"/>
                      <a:pt x="16" y="13"/>
                    </a:cubicBezTo>
                    <a:cubicBezTo>
                      <a:pt x="15" y="14"/>
                      <a:pt x="14" y="15"/>
                      <a:pt x="13" y="16"/>
                    </a:cubicBezTo>
                    <a:cubicBezTo>
                      <a:pt x="13" y="16"/>
                      <a:pt x="13" y="16"/>
                      <a:pt x="13" y="16"/>
                    </a:cubicBezTo>
                    <a:cubicBezTo>
                      <a:pt x="13" y="16"/>
                      <a:pt x="13" y="16"/>
                      <a:pt x="13" y="16"/>
                    </a:cubicBezTo>
                    <a:cubicBezTo>
                      <a:pt x="0" y="19"/>
                      <a:pt x="0" y="19"/>
                      <a:pt x="0" y="19"/>
                    </a:cubicBezTo>
                    <a:cubicBezTo>
                      <a:pt x="13" y="23"/>
                      <a:pt x="13" y="23"/>
                      <a:pt x="13" y="23"/>
                    </a:cubicBezTo>
                    <a:cubicBezTo>
                      <a:pt x="14" y="23"/>
                      <a:pt x="15" y="24"/>
                      <a:pt x="16" y="25"/>
                    </a:cubicBezTo>
                    <a:cubicBezTo>
                      <a:pt x="16" y="25"/>
                      <a:pt x="16" y="25"/>
                      <a:pt x="16" y="25"/>
                    </a:cubicBezTo>
                    <a:cubicBezTo>
                      <a:pt x="16" y="25"/>
                      <a:pt x="16" y="25"/>
                      <a:pt x="16" y="25"/>
                    </a:cubicBezTo>
                    <a:cubicBezTo>
                      <a:pt x="19" y="39"/>
                      <a:pt x="19" y="39"/>
                      <a:pt x="19" y="39"/>
                    </a:cubicBezTo>
                    <a:cubicBezTo>
                      <a:pt x="23" y="25"/>
                      <a:pt x="23" y="25"/>
                      <a:pt x="23" y="25"/>
                    </a:cubicBezTo>
                    <a:cubicBezTo>
                      <a:pt x="23" y="24"/>
                      <a:pt x="24" y="23"/>
                      <a:pt x="25" y="23"/>
                    </a:cubicBezTo>
                    <a:close/>
                  </a:path>
                </a:pathLst>
              </a:custGeom>
              <a:solidFill>
                <a:srgbClr val="FF4F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8" name="Freeform 156"/>
              <p:cNvSpPr/>
              <p:nvPr/>
            </p:nvSpPr>
            <p:spPr bwMode="auto">
              <a:xfrm>
                <a:off x="7162801" y="989013"/>
                <a:ext cx="119063" cy="120650"/>
              </a:xfrm>
              <a:custGeom>
                <a:avLst/>
                <a:gdLst>
                  <a:gd name="T0" fmla="*/ 26 w 40"/>
                  <a:gd name="T1" fmla="*/ 24 h 40"/>
                  <a:gd name="T2" fmla="*/ 40 w 40"/>
                  <a:gd name="T3" fmla="*/ 20 h 40"/>
                  <a:gd name="T4" fmla="*/ 26 w 40"/>
                  <a:gd name="T5" fmla="*/ 17 h 40"/>
                  <a:gd name="T6" fmla="*/ 26 w 40"/>
                  <a:gd name="T7" fmla="*/ 17 h 40"/>
                  <a:gd name="T8" fmla="*/ 26 w 40"/>
                  <a:gd name="T9" fmla="*/ 17 h 40"/>
                  <a:gd name="T10" fmla="*/ 24 w 40"/>
                  <a:gd name="T11" fmla="*/ 14 h 40"/>
                  <a:gd name="T12" fmla="*/ 20 w 40"/>
                  <a:gd name="T13" fmla="*/ 0 h 40"/>
                  <a:gd name="T14" fmla="*/ 17 w 40"/>
                  <a:gd name="T15" fmla="*/ 14 h 40"/>
                  <a:gd name="T16" fmla="*/ 17 w 40"/>
                  <a:gd name="T17" fmla="*/ 14 h 40"/>
                  <a:gd name="T18" fmla="*/ 17 w 40"/>
                  <a:gd name="T19" fmla="*/ 14 h 40"/>
                  <a:gd name="T20" fmla="*/ 14 w 40"/>
                  <a:gd name="T21" fmla="*/ 17 h 40"/>
                  <a:gd name="T22" fmla="*/ 14 w 40"/>
                  <a:gd name="T23" fmla="*/ 17 h 40"/>
                  <a:gd name="T24" fmla="*/ 14 w 40"/>
                  <a:gd name="T25" fmla="*/ 17 h 40"/>
                  <a:gd name="T26" fmla="*/ 0 w 40"/>
                  <a:gd name="T27" fmla="*/ 20 h 40"/>
                  <a:gd name="T28" fmla="*/ 14 w 40"/>
                  <a:gd name="T29" fmla="*/ 24 h 40"/>
                  <a:gd name="T30" fmla="*/ 17 w 40"/>
                  <a:gd name="T31" fmla="*/ 26 h 40"/>
                  <a:gd name="T32" fmla="*/ 17 w 40"/>
                  <a:gd name="T33" fmla="*/ 26 h 40"/>
                  <a:gd name="T34" fmla="*/ 17 w 40"/>
                  <a:gd name="T35" fmla="*/ 26 h 40"/>
                  <a:gd name="T36" fmla="*/ 20 w 40"/>
                  <a:gd name="T37" fmla="*/ 40 h 40"/>
                  <a:gd name="T38" fmla="*/ 24 w 40"/>
                  <a:gd name="T39" fmla="*/ 26 h 40"/>
                  <a:gd name="T40" fmla="*/ 26 w 40"/>
                  <a:gd name="T41"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6" y="24"/>
                    </a:moveTo>
                    <a:cubicBezTo>
                      <a:pt x="40" y="20"/>
                      <a:pt x="40" y="20"/>
                      <a:pt x="40" y="20"/>
                    </a:cubicBezTo>
                    <a:cubicBezTo>
                      <a:pt x="26" y="17"/>
                      <a:pt x="26" y="17"/>
                      <a:pt x="26" y="17"/>
                    </a:cubicBezTo>
                    <a:cubicBezTo>
                      <a:pt x="26" y="17"/>
                      <a:pt x="26" y="17"/>
                      <a:pt x="26" y="17"/>
                    </a:cubicBezTo>
                    <a:cubicBezTo>
                      <a:pt x="26" y="17"/>
                      <a:pt x="26" y="17"/>
                      <a:pt x="26" y="17"/>
                    </a:cubicBezTo>
                    <a:cubicBezTo>
                      <a:pt x="25" y="16"/>
                      <a:pt x="24" y="15"/>
                      <a:pt x="24" y="14"/>
                    </a:cubicBezTo>
                    <a:cubicBezTo>
                      <a:pt x="20" y="0"/>
                      <a:pt x="20" y="0"/>
                      <a:pt x="20" y="0"/>
                    </a:cubicBezTo>
                    <a:cubicBezTo>
                      <a:pt x="17" y="14"/>
                      <a:pt x="17" y="14"/>
                      <a:pt x="17" y="14"/>
                    </a:cubicBezTo>
                    <a:cubicBezTo>
                      <a:pt x="17" y="14"/>
                      <a:pt x="17" y="14"/>
                      <a:pt x="17" y="14"/>
                    </a:cubicBezTo>
                    <a:cubicBezTo>
                      <a:pt x="17" y="14"/>
                      <a:pt x="17" y="14"/>
                      <a:pt x="17" y="14"/>
                    </a:cubicBezTo>
                    <a:cubicBezTo>
                      <a:pt x="16" y="15"/>
                      <a:pt x="15" y="16"/>
                      <a:pt x="14" y="17"/>
                    </a:cubicBezTo>
                    <a:cubicBezTo>
                      <a:pt x="14" y="17"/>
                      <a:pt x="14" y="17"/>
                      <a:pt x="14" y="17"/>
                    </a:cubicBezTo>
                    <a:cubicBezTo>
                      <a:pt x="14" y="17"/>
                      <a:pt x="14" y="17"/>
                      <a:pt x="14" y="17"/>
                    </a:cubicBezTo>
                    <a:cubicBezTo>
                      <a:pt x="0" y="20"/>
                      <a:pt x="0" y="20"/>
                      <a:pt x="0" y="20"/>
                    </a:cubicBezTo>
                    <a:cubicBezTo>
                      <a:pt x="14" y="24"/>
                      <a:pt x="14" y="24"/>
                      <a:pt x="14" y="24"/>
                    </a:cubicBezTo>
                    <a:cubicBezTo>
                      <a:pt x="15" y="24"/>
                      <a:pt x="16" y="25"/>
                      <a:pt x="17" y="26"/>
                    </a:cubicBezTo>
                    <a:cubicBezTo>
                      <a:pt x="17" y="26"/>
                      <a:pt x="17" y="26"/>
                      <a:pt x="17" y="26"/>
                    </a:cubicBezTo>
                    <a:cubicBezTo>
                      <a:pt x="17" y="26"/>
                      <a:pt x="17" y="26"/>
                      <a:pt x="17" y="26"/>
                    </a:cubicBezTo>
                    <a:cubicBezTo>
                      <a:pt x="20" y="40"/>
                      <a:pt x="20" y="40"/>
                      <a:pt x="20" y="40"/>
                    </a:cubicBezTo>
                    <a:cubicBezTo>
                      <a:pt x="24" y="26"/>
                      <a:pt x="24" y="26"/>
                      <a:pt x="24" y="26"/>
                    </a:cubicBezTo>
                    <a:cubicBezTo>
                      <a:pt x="24" y="25"/>
                      <a:pt x="25" y="24"/>
                      <a:pt x="26" y="24"/>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89" name="Freeform 157"/>
              <p:cNvSpPr/>
              <p:nvPr/>
            </p:nvSpPr>
            <p:spPr bwMode="auto">
              <a:xfrm>
                <a:off x="5876926" y="842963"/>
                <a:ext cx="119063" cy="120650"/>
              </a:xfrm>
              <a:custGeom>
                <a:avLst/>
                <a:gdLst>
                  <a:gd name="T0" fmla="*/ 26 w 40"/>
                  <a:gd name="T1" fmla="*/ 24 h 40"/>
                  <a:gd name="T2" fmla="*/ 40 w 40"/>
                  <a:gd name="T3" fmla="*/ 20 h 40"/>
                  <a:gd name="T4" fmla="*/ 26 w 40"/>
                  <a:gd name="T5" fmla="*/ 17 h 40"/>
                  <a:gd name="T6" fmla="*/ 26 w 40"/>
                  <a:gd name="T7" fmla="*/ 17 h 40"/>
                  <a:gd name="T8" fmla="*/ 26 w 40"/>
                  <a:gd name="T9" fmla="*/ 17 h 40"/>
                  <a:gd name="T10" fmla="*/ 24 w 40"/>
                  <a:gd name="T11" fmla="*/ 14 h 40"/>
                  <a:gd name="T12" fmla="*/ 20 w 40"/>
                  <a:gd name="T13" fmla="*/ 0 h 40"/>
                  <a:gd name="T14" fmla="*/ 17 w 40"/>
                  <a:gd name="T15" fmla="*/ 14 h 40"/>
                  <a:gd name="T16" fmla="*/ 17 w 40"/>
                  <a:gd name="T17" fmla="*/ 14 h 40"/>
                  <a:gd name="T18" fmla="*/ 17 w 40"/>
                  <a:gd name="T19" fmla="*/ 14 h 40"/>
                  <a:gd name="T20" fmla="*/ 14 w 40"/>
                  <a:gd name="T21" fmla="*/ 17 h 40"/>
                  <a:gd name="T22" fmla="*/ 14 w 40"/>
                  <a:gd name="T23" fmla="*/ 17 h 40"/>
                  <a:gd name="T24" fmla="*/ 14 w 40"/>
                  <a:gd name="T25" fmla="*/ 17 h 40"/>
                  <a:gd name="T26" fmla="*/ 0 w 40"/>
                  <a:gd name="T27" fmla="*/ 20 h 40"/>
                  <a:gd name="T28" fmla="*/ 14 w 40"/>
                  <a:gd name="T29" fmla="*/ 24 h 40"/>
                  <a:gd name="T30" fmla="*/ 17 w 40"/>
                  <a:gd name="T31" fmla="*/ 26 h 40"/>
                  <a:gd name="T32" fmla="*/ 17 w 40"/>
                  <a:gd name="T33" fmla="*/ 26 h 40"/>
                  <a:gd name="T34" fmla="*/ 17 w 40"/>
                  <a:gd name="T35" fmla="*/ 26 h 40"/>
                  <a:gd name="T36" fmla="*/ 20 w 40"/>
                  <a:gd name="T37" fmla="*/ 40 h 40"/>
                  <a:gd name="T38" fmla="*/ 24 w 40"/>
                  <a:gd name="T39" fmla="*/ 26 h 40"/>
                  <a:gd name="T40" fmla="*/ 26 w 40"/>
                  <a:gd name="T41"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6" y="24"/>
                    </a:moveTo>
                    <a:cubicBezTo>
                      <a:pt x="40" y="20"/>
                      <a:pt x="40" y="20"/>
                      <a:pt x="40" y="20"/>
                    </a:cubicBezTo>
                    <a:cubicBezTo>
                      <a:pt x="26" y="17"/>
                      <a:pt x="26" y="17"/>
                      <a:pt x="26" y="17"/>
                    </a:cubicBezTo>
                    <a:cubicBezTo>
                      <a:pt x="26" y="17"/>
                      <a:pt x="26" y="17"/>
                      <a:pt x="26" y="17"/>
                    </a:cubicBezTo>
                    <a:cubicBezTo>
                      <a:pt x="26" y="17"/>
                      <a:pt x="26" y="17"/>
                      <a:pt x="26" y="17"/>
                    </a:cubicBezTo>
                    <a:cubicBezTo>
                      <a:pt x="25" y="16"/>
                      <a:pt x="24" y="15"/>
                      <a:pt x="24" y="14"/>
                    </a:cubicBezTo>
                    <a:cubicBezTo>
                      <a:pt x="20" y="0"/>
                      <a:pt x="20" y="0"/>
                      <a:pt x="20" y="0"/>
                    </a:cubicBezTo>
                    <a:cubicBezTo>
                      <a:pt x="17" y="14"/>
                      <a:pt x="17" y="14"/>
                      <a:pt x="17" y="14"/>
                    </a:cubicBezTo>
                    <a:cubicBezTo>
                      <a:pt x="17" y="14"/>
                      <a:pt x="17" y="14"/>
                      <a:pt x="17" y="14"/>
                    </a:cubicBezTo>
                    <a:cubicBezTo>
                      <a:pt x="17" y="14"/>
                      <a:pt x="17" y="14"/>
                      <a:pt x="17" y="14"/>
                    </a:cubicBezTo>
                    <a:cubicBezTo>
                      <a:pt x="16" y="15"/>
                      <a:pt x="15" y="16"/>
                      <a:pt x="14" y="17"/>
                    </a:cubicBezTo>
                    <a:cubicBezTo>
                      <a:pt x="14" y="17"/>
                      <a:pt x="14" y="17"/>
                      <a:pt x="14" y="17"/>
                    </a:cubicBezTo>
                    <a:cubicBezTo>
                      <a:pt x="14" y="17"/>
                      <a:pt x="14" y="17"/>
                      <a:pt x="14" y="17"/>
                    </a:cubicBezTo>
                    <a:cubicBezTo>
                      <a:pt x="0" y="20"/>
                      <a:pt x="0" y="20"/>
                      <a:pt x="0" y="20"/>
                    </a:cubicBezTo>
                    <a:cubicBezTo>
                      <a:pt x="14" y="24"/>
                      <a:pt x="14" y="24"/>
                      <a:pt x="14" y="24"/>
                    </a:cubicBezTo>
                    <a:cubicBezTo>
                      <a:pt x="15" y="24"/>
                      <a:pt x="16" y="25"/>
                      <a:pt x="17" y="26"/>
                    </a:cubicBezTo>
                    <a:cubicBezTo>
                      <a:pt x="17" y="26"/>
                      <a:pt x="17" y="26"/>
                      <a:pt x="17" y="26"/>
                    </a:cubicBezTo>
                    <a:cubicBezTo>
                      <a:pt x="17" y="26"/>
                      <a:pt x="17" y="26"/>
                      <a:pt x="17" y="26"/>
                    </a:cubicBezTo>
                    <a:cubicBezTo>
                      <a:pt x="20" y="40"/>
                      <a:pt x="20" y="40"/>
                      <a:pt x="20" y="40"/>
                    </a:cubicBezTo>
                    <a:cubicBezTo>
                      <a:pt x="24" y="26"/>
                      <a:pt x="24" y="26"/>
                      <a:pt x="24" y="26"/>
                    </a:cubicBezTo>
                    <a:cubicBezTo>
                      <a:pt x="24" y="25"/>
                      <a:pt x="25" y="24"/>
                      <a:pt x="26" y="24"/>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0" name="Freeform 158"/>
              <p:cNvSpPr/>
              <p:nvPr/>
            </p:nvSpPr>
            <p:spPr bwMode="auto">
              <a:xfrm>
                <a:off x="7515226" y="1700213"/>
                <a:ext cx="119063" cy="120650"/>
              </a:xfrm>
              <a:custGeom>
                <a:avLst/>
                <a:gdLst>
                  <a:gd name="T0" fmla="*/ 26 w 40"/>
                  <a:gd name="T1" fmla="*/ 23 h 40"/>
                  <a:gd name="T2" fmla="*/ 40 w 40"/>
                  <a:gd name="T3" fmla="*/ 20 h 40"/>
                  <a:gd name="T4" fmla="*/ 26 w 40"/>
                  <a:gd name="T5" fmla="*/ 16 h 40"/>
                  <a:gd name="T6" fmla="*/ 26 w 40"/>
                  <a:gd name="T7" fmla="*/ 16 h 40"/>
                  <a:gd name="T8" fmla="*/ 26 w 40"/>
                  <a:gd name="T9" fmla="*/ 16 h 40"/>
                  <a:gd name="T10" fmla="*/ 24 w 40"/>
                  <a:gd name="T11" fmla="*/ 14 h 40"/>
                  <a:gd name="T12" fmla="*/ 20 w 40"/>
                  <a:gd name="T13" fmla="*/ 0 h 40"/>
                  <a:gd name="T14" fmla="*/ 17 w 40"/>
                  <a:gd name="T15" fmla="*/ 14 h 40"/>
                  <a:gd name="T16" fmla="*/ 17 w 40"/>
                  <a:gd name="T17" fmla="*/ 14 h 40"/>
                  <a:gd name="T18" fmla="*/ 17 w 40"/>
                  <a:gd name="T19" fmla="*/ 14 h 40"/>
                  <a:gd name="T20" fmla="*/ 14 w 40"/>
                  <a:gd name="T21" fmla="*/ 16 h 40"/>
                  <a:gd name="T22" fmla="*/ 14 w 40"/>
                  <a:gd name="T23" fmla="*/ 16 h 40"/>
                  <a:gd name="T24" fmla="*/ 14 w 40"/>
                  <a:gd name="T25" fmla="*/ 16 h 40"/>
                  <a:gd name="T26" fmla="*/ 0 w 40"/>
                  <a:gd name="T27" fmla="*/ 20 h 40"/>
                  <a:gd name="T28" fmla="*/ 14 w 40"/>
                  <a:gd name="T29" fmla="*/ 23 h 40"/>
                  <a:gd name="T30" fmla="*/ 17 w 40"/>
                  <a:gd name="T31" fmla="*/ 26 h 40"/>
                  <a:gd name="T32" fmla="*/ 17 w 40"/>
                  <a:gd name="T33" fmla="*/ 26 h 40"/>
                  <a:gd name="T34" fmla="*/ 17 w 40"/>
                  <a:gd name="T35" fmla="*/ 26 h 40"/>
                  <a:gd name="T36" fmla="*/ 20 w 40"/>
                  <a:gd name="T37" fmla="*/ 40 h 40"/>
                  <a:gd name="T38" fmla="*/ 24 w 40"/>
                  <a:gd name="T39" fmla="*/ 26 h 40"/>
                  <a:gd name="T40" fmla="*/ 26 w 40"/>
                  <a:gd name="T41" fmla="*/ 2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6" y="23"/>
                    </a:moveTo>
                    <a:cubicBezTo>
                      <a:pt x="40" y="20"/>
                      <a:pt x="40" y="20"/>
                      <a:pt x="40" y="20"/>
                    </a:cubicBezTo>
                    <a:cubicBezTo>
                      <a:pt x="26" y="16"/>
                      <a:pt x="26" y="16"/>
                      <a:pt x="26" y="16"/>
                    </a:cubicBezTo>
                    <a:cubicBezTo>
                      <a:pt x="26" y="16"/>
                      <a:pt x="26" y="16"/>
                      <a:pt x="26" y="16"/>
                    </a:cubicBezTo>
                    <a:cubicBezTo>
                      <a:pt x="26" y="16"/>
                      <a:pt x="26" y="16"/>
                      <a:pt x="26" y="16"/>
                    </a:cubicBezTo>
                    <a:cubicBezTo>
                      <a:pt x="25" y="16"/>
                      <a:pt x="24" y="15"/>
                      <a:pt x="24" y="14"/>
                    </a:cubicBezTo>
                    <a:cubicBezTo>
                      <a:pt x="20" y="0"/>
                      <a:pt x="20" y="0"/>
                      <a:pt x="20" y="0"/>
                    </a:cubicBezTo>
                    <a:cubicBezTo>
                      <a:pt x="17" y="14"/>
                      <a:pt x="17" y="14"/>
                      <a:pt x="17" y="14"/>
                    </a:cubicBezTo>
                    <a:cubicBezTo>
                      <a:pt x="17" y="14"/>
                      <a:pt x="17" y="14"/>
                      <a:pt x="17" y="14"/>
                    </a:cubicBezTo>
                    <a:cubicBezTo>
                      <a:pt x="17" y="14"/>
                      <a:pt x="17" y="14"/>
                      <a:pt x="17" y="14"/>
                    </a:cubicBezTo>
                    <a:cubicBezTo>
                      <a:pt x="16" y="15"/>
                      <a:pt x="15" y="16"/>
                      <a:pt x="14" y="16"/>
                    </a:cubicBezTo>
                    <a:cubicBezTo>
                      <a:pt x="14" y="16"/>
                      <a:pt x="14" y="16"/>
                      <a:pt x="14" y="16"/>
                    </a:cubicBezTo>
                    <a:cubicBezTo>
                      <a:pt x="14" y="16"/>
                      <a:pt x="14" y="16"/>
                      <a:pt x="14" y="16"/>
                    </a:cubicBezTo>
                    <a:cubicBezTo>
                      <a:pt x="0" y="20"/>
                      <a:pt x="0" y="20"/>
                      <a:pt x="0" y="20"/>
                    </a:cubicBezTo>
                    <a:cubicBezTo>
                      <a:pt x="14" y="23"/>
                      <a:pt x="14" y="23"/>
                      <a:pt x="14" y="23"/>
                    </a:cubicBezTo>
                    <a:cubicBezTo>
                      <a:pt x="15" y="24"/>
                      <a:pt x="16" y="25"/>
                      <a:pt x="17" y="26"/>
                    </a:cubicBezTo>
                    <a:cubicBezTo>
                      <a:pt x="17" y="26"/>
                      <a:pt x="17" y="26"/>
                      <a:pt x="17" y="26"/>
                    </a:cubicBezTo>
                    <a:cubicBezTo>
                      <a:pt x="17" y="26"/>
                      <a:pt x="17" y="26"/>
                      <a:pt x="17" y="26"/>
                    </a:cubicBezTo>
                    <a:cubicBezTo>
                      <a:pt x="20" y="40"/>
                      <a:pt x="20" y="40"/>
                      <a:pt x="20" y="40"/>
                    </a:cubicBezTo>
                    <a:cubicBezTo>
                      <a:pt x="24" y="26"/>
                      <a:pt x="24" y="26"/>
                      <a:pt x="24" y="26"/>
                    </a:cubicBezTo>
                    <a:cubicBezTo>
                      <a:pt x="24" y="25"/>
                      <a:pt x="25" y="24"/>
                      <a:pt x="26" y="23"/>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28" name="组合 227"/>
            <p:cNvGrpSpPr/>
            <p:nvPr/>
          </p:nvGrpSpPr>
          <p:grpSpPr>
            <a:xfrm>
              <a:off x="2449513" y="2047875"/>
              <a:ext cx="803275" cy="1236663"/>
              <a:chOff x="2449513" y="2047875"/>
              <a:chExt cx="803275" cy="1236663"/>
            </a:xfrm>
          </p:grpSpPr>
          <p:sp>
            <p:nvSpPr>
              <p:cNvPr id="191" name="Freeform 159"/>
              <p:cNvSpPr/>
              <p:nvPr/>
            </p:nvSpPr>
            <p:spPr bwMode="auto">
              <a:xfrm>
                <a:off x="2462213" y="2447925"/>
                <a:ext cx="777875" cy="812800"/>
              </a:xfrm>
              <a:custGeom>
                <a:avLst/>
                <a:gdLst>
                  <a:gd name="T0" fmla="*/ 253 w 261"/>
                  <a:gd name="T1" fmla="*/ 239 h 272"/>
                  <a:gd name="T2" fmla="*/ 183 w 261"/>
                  <a:gd name="T3" fmla="*/ 119 h 272"/>
                  <a:gd name="T4" fmla="*/ 183 w 261"/>
                  <a:gd name="T5" fmla="*/ 33 h 272"/>
                  <a:gd name="T6" fmla="*/ 200 w 261"/>
                  <a:gd name="T7" fmla="*/ 33 h 272"/>
                  <a:gd name="T8" fmla="*/ 215 w 261"/>
                  <a:gd name="T9" fmla="*/ 19 h 272"/>
                  <a:gd name="T10" fmla="*/ 215 w 261"/>
                  <a:gd name="T11" fmla="*/ 15 h 272"/>
                  <a:gd name="T12" fmla="*/ 200 w 261"/>
                  <a:gd name="T13" fmla="*/ 0 h 272"/>
                  <a:gd name="T14" fmla="*/ 61 w 261"/>
                  <a:gd name="T15" fmla="*/ 0 h 272"/>
                  <a:gd name="T16" fmla="*/ 46 w 261"/>
                  <a:gd name="T17" fmla="*/ 15 h 272"/>
                  <a:gd name="T18" fmla="*/ 46 w 261"/>
                  <a:gd name="T19" fmla="*/ 19 h 272"/>
                  <a:gd name="T20" fmla="*/ 61 w 261"/>
                  <a:gd name="T21" fmla="*/ 33 h 272"/>
                  <a:gd name="T22" fmla="*/ 78 w 261"/>
                  <a:gd name="T23" fmla="*/ 33 h 272"/>
                  <a:gd name="T24" fmla="*/ 78 w 261"/>
                  <a:gd name="T25" fmla="*/ 119 h 272"/>
                  <a:gd name="T26" fmla="*/ 9 w 261"/>
                  <a:gd name="T27" fmla="*/ 239 h 272"/>
                  <a:gd name="T28" fmla="*/ 28 w 261"/>
                  <a:gd name="T29" fmla="*/ 272 h 272"/>
                  <a:gd name="T30" fmla="*/ 234 w 261"/>
                  <a:gd name="T31" fmla="*/ 272 h 272"/>
                  <a:gd name="T32" fmla="*/ 253 w 261"/>
                  <a:gd name="T33" fmla="*/ 239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272">
                    <a:moveTo>
                      <a:pt x="253" y="239"/>
                    </a:moveTo>
                    <a:cubicBezTo>
                      <a:pt x="183" y="119"/>
                      <a:pt x="183" y="119"/>
                      <a:pt x="183" y="119"/>
                    </a:cubicBezTo>
                    <a:cubicBezTo>
                      <a:pt x="183" y="33"/>
                      <a:pt x="183" y="33"/>
                      <a:pt x="183" y="33"/>
                    </a:cubicBezTo>
                    <a:cubicBezTo>
                      <a:pt x="200" y="33"/>
                      <a:pt x="200" y="33"/>
                      <a:pt x="200" y="33"/>
                    </a:cubicBezTo>
                    <a:cubicBezTo>
                      <a:pt x="209" y="33"/>
                      <a:pt x="215" y="27"/>
                      <a:pt x="215" y="19"/>
                    </a:cubicBezTo>
                    <a:cubicBezTo>
                      <a:pt x="215" y="15"/>
                      <a:pt x="215" y="15"/>
                      <a:pt x="215" y="15"/>
                    </a:cubicBezTo>
                    <a:cubicBezTo>
                      <a:pt x="215" y="7"/>
                      <a:pt x="209" y="0"/>
                      <a:pt x="200" y="0"/>
                    </a:cubicBezTo>
                    <a:cubicBezTo>
                      <a:pt x="61" y="0"/>
                      <a:pt x="61" y="0"/>
                      <a:pt x="61" y="0"/>
                    </a:cubicBezTo>
                    <a:cubicBezTo>
                      <a:pt x="53" y="0"/>
                      <a:pt x="46" y="7"/>
                      <a:pt x="46" y="15"/>
                    </a:cubicBezTo>
                    <a:cubicBezTo>
                      <a:pt x="46" y="19"/>
                      <a:pt x="46" y="19"/>
                      <a:pt x="46" y="19"/>
                    </a:cubicBezTo>
                    <a:cubicBezTo>
                      <a:pt x="46" y="27"/>
                      <a:pt x="53" y="33"/>
                      <a:pt x="61" y="33"/>
                    </a:cubicBezTo>
                    <a:cubicBezTo>
                      <a:pt x="78" y="33"/>
                      <a:pt x="78" y="33"/>
                      <a:pt x="78" y="33"/>
                    </a:cubicBezTo>
                    <a:cubicBezTo>
                      <a:pt x="78" y="119"/>
                      <a:pt x="78" y="119"/>
                      <a:pt x="78" y="119"/>
                    </a:cubicBezTo>
                    <a:cubicBezTo>
                      <a:pt x="9" y="239"/>
                      <a:pt x="9" y="239"/>
                      <a:pt x="9" y="239"/>
                    </a:cubicBezTo>
                    <a:cubicBezTo>
                      <a:pt x="0" y="254"/>
                      <a:pt x="11" y="272"/>
                      <a:pt x="28" y="272"/>
                    </a:cubicBezTo>
                    <a:cubicBezTo>
                      <a:pt x="234" y="272"/>
                      <a:pt x="234" y="272"/>
                      <a:pt x="234" y="272"/>
                    </a:cubicBezTo>
                    <a:cubicBezTo>
                      <a:pt x="250" y="272"/>
                      <a:pt x="261" y="254"/>
                      <a:pt x="253" y="239"/>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2" name="Freeform 160"/>
              <p:cNvSpPr>
                <a:spLocks noEditPoints="1"/>
              </p:cNvSpPr>
              <p:nvPr/>
            </p:nvSpPr>
            <p:spPr bwMode="auto">
              <a:xfrm>
                <a:off x="2449513" y="2424113"/>
                <a:ext cx="803275" cy="860425"/>
              </a:xfrm>
              <a:custGeom>
                <a:avLst/>
                <a:gdLst>
                  <a:gd name="T0" fmla="*/ 263 w 269"/>
                  <a:gd name="T1" fmla="*/ 243 h 288"/>
                  <a:gd name="T2" fmla="*/ 195 w 269"/>
                  <a:gd name="T3" fmla="*/ 125 h 288"/>
                  <a:gd name="T4" fmla="*/ 195 w 269"/>
                  <a:gd name="T5" fmla="*/ 49 h 288"/>
                  <a:gd name="T6" fmla="*/ 204 w 269"/>
                  <a:gd name="T7" fmla="*/ 49 h 288"/>
                  <a:gd name="T8" fmla="*/ 227 w 269"/>
                  <a:gd name="T9" fmla="*/ 27 h 288"/>
                  <a:gd name="T10" fmla="*/ 227 w 269"/>
                  <a:gd name="T11" fmla="*/ 23 h 288"/>
                  <a:gd name="T12" fmla="*/ 204 w 269"/>
                  <a:gd name="T13" fmla="*/ 0 h 288"/>
                  <a:gd name="T14" fmla="*/ 65 w 269"/>
                  <a:gd name="T15" fmla="*/ 0 h 288"/>
                  <a:gd name="T16" fmla="*/ 42 w 269"/>
                  <a:gd name="T17" fmla="*/ 23 h 288"/>
                  <a:gd name="T18" fmla="*/ 42 w 269"/>
                  <a:gd name="T19" fmla="*/ 27 h 288"/>
                  <a:gd name="T20" fmla="*/ 65 w 269"/>
                  <a:gd name="T21" fmla="*/ 49 h 288"/>
                  <a:gd name="T22" fmla="*/ 74 w 269"/>
                  <a:gd name="T23" fmla="*/ 49 h 288"/>
                  <a:gd name="T24" fmla="*/ 74 w 269"/>
                  <a:gd name="T25" fmla="*/ 125 h 288"/>
                  <a:gd name="T26" fmla="*/ 6 w 269"/>
                  <a:gd name="T27" fmla="*/ 243 h 288"/>
                  <a:gd name="T28" fmla="*/ 6 w 269"/>
                  <a:gd name="T29" fmla="*/ 273 h 288"/>
                  <a:gd name="T30" fmla="*/ 32 w 269"/>
                  <a:gd name="T31" fmla="*/ 288 h 288"/>
                  <a:gd name="T32" fmla="*/ 238 w 269"/>
                  <a:gd name="T33" fmla="*/ 288 h 288"/>
                  <a:gd name="T34" fmla="*/ 263 w 269"/>
                  <a:gd name="T35" fmla="*/ 273 h 288"/>
                  <a:gd name="T36" fmla="*/ 263 w 269"/>
                  <a:gd name="T37" fmla="*/ 243 h 288"/>
                  <a:gd name="T38" fmla="*/ 238 w 269"/>
                  <a:gd name="T39" fmla="*/ 280 h 288"/>
                  <a:gd name="T40" fmla="*/ 32 w 269"/>
                  <a:gd name="T41" fmla="*/ 280 h 288"/>
                  <a:gd name="T42" fmla="*/ 13 w 269"/>
                  <a:gd name="T43" fmla="*/ 247 h 288"/>
                  <a:gd name="T44" fmla="*/ 82 w 269"/>
                  <a:gd name="T45" fmla="*/ 127 h 288"/>
                  <a:gd name="T46" fmla="*/ 82 w 269"/>
                  <a:gd name="T47" fmla="*/ 41 h 288"/>
                  <a:gd name="T48" fmla="*/ 65 w 269"/>
                  <a:gd name="T49" fmla="*/ 41 h 288"/>
                  <a:gd name="T50" fmla="*/ 50 w 269"/>
                  <a:gd name="T51" fmla="*/ 27 h 288"/>
                  <a:gd name="T52" fmla="*/ 50 w 269"/>
                  <a:gd name="T53" fmla="*/ 23 h 288"/>
                  <a:gd name="T54" fmla="*/ 65 w 269"/>
                  <a:gd name="T55" fmla="*/ 8 h 288"/>
                  <a:gd name="T56" fmla="*/ 204 w 269"/>
                  <a:gd name="T57" fmla="*/ 8 h 288"/>
                  <a:gd name="T58" fmla="*/ 219 w 269"/>
                  <a:gd name="T59" fmla="*/ 23 h 288"/>
                  <a:gd name="T60" fmla="*/ 219 w 269"/>
                  <a:gd name="T61" fmla="*/ 27 h 288"/>
                  <a:gd name="T62" fmla="*/ 204 w 269"/>
                  <a:gd name="T63" fmla="*/ 41 h 288"/>
                  <a:gd name="T64" fmla="*/ 187 w 269"/>
                  <a:gd name="T65" fmla="*/ 41 h 288"/>
                  <a:gd name="T66" fmla="*/ 187 w 269"/>
                  <a:gd name="T67" fmla="*/ 127 h 288"/>
                  <a:gd name="T68" fmla="*/ 257 w 269"/>
                  <a:gd name="T69" fmla="*/ 247 h 288"/>
                  <a:gd name="T70" fmla="*/ 238 w 269"/>
                  <a:gd name="T71" fmla="*/ 28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9" h="288">
                    <a:moveTo>
                      <a:pt x="263" y="243"/>
                    </a:moveTo>
                    <a:cubicBezTo>
                      <a:pt x="195" y="125"/>
                      <a:pt x="195" y="125"/>
                      <a:pt x="195" y="125"/>
                    </a:cubicBezTo>
                    <a:cubicBezTo>
                      <a:pt x="195" y="49"/>
                      <a:pt x="195" y="49"/>
                      <a:pt x="195" y="49"/>
                    </a:cubicBezTo>
                    <a:cubicBezTo>
                      <a:pt x="204" y="49"/>
                      <a:pt x="204" y="49"/>
                      <a:pt x="204" y="49"/>
                    </a:cubicBezTo>
                    <a:cubicBezTo>
                      <a:pt x="217" y="49"/>
                      <a:pt x="227" y="39"/>
                      <a:pt x="227" y="27"/>
                    </a:cubicBezTo>
                    <a:cubicBezTo>
                      <a:pt x="227" y="23"/>
                      <a:pt x="227" y="23"/>
                      <a:pt x="227" y="23"/>
                    </a:cubicBezTo>
                    <a:cubicBezTo>
                      <a:pt x="227" y="10"/>
                      <a:pt x="217" y="0"/>
                      <a:pt x="204" y="0"/>
                    </a:cubicBezTo>
                    <a:cubicBezTo>
                      <a:pt x="65" y="0"/>
                      <a:pt x="65" y="0"/>
                      <a:pt x="65" y="0"/>
                    </a:cubicBezTo>
                    <a:cubicBezTo>
                      <a:pt x="52" y="0"/>
                      <a:pt x="42" y="10"/>
                      <a:pt x="42" y="23"/>
                    </a:cubicBezTo>
                    <a:cubicBezTo>
                      <a:pt x="42" y="27"/>
                      <a:pt x="42" y="27"/>
                      <a:pt x="42" y="27"/>
                    </a:cubicBezTo>
                    <a:cubicBezTo>
                      <a:pt x="42" y="39"/>
                      <a:pt x="52" y="49"/>
                      <a:pt x="65" y="49"/>
                    </a:cubicBezTo>
                    <a:cubicBezTo>
                      <a:pt x="74" y="49"/>
                      <a:pt x="74" y="49"/>
                      <a:pt x="74" y="49"/>
                    </a:cubicBezTo>
                    <a:cubicBezTo>
                      <a:pt x="74" y="125"/>
                      <a:pt x="74" y="125"/>
                      <a:pt x="74" y="125"/>
                    </a:cubicBezTo>
                    <a:cubicBezTo>
                      <a:pt x="6" y="243"/>
                      <a:pt x="6" y="243"/>
                      <a:pt x="6" y="243"/>
                    </a:cubicBezTo>
                    <a:cubicBezTo>
                      <a:pt x="0" y="252"/>
                      <a:pt x="0" y="264"/>
                      <a:pt x="6" y="273"/>
                    </a:cubicBezTo>
                    <a:cubicBezTo>
                      <a:pt x="11" y="282"/>
                      <a:pt x="21" y="288"/>
                      <a:pt x="32" y="288"/>
                    </a:cubicBezTo>
                    <a:cubicBezTo>
                      <a:pt x="238" y="288"/>
                      <a:pt x="238" y="288"/>
                      <a:pt x="238" y="288"/>
                    </a:cubicBezTo>
                    <a:cubicBezTo>
                      <a:pt x="248" y="288"/>
                      <a:pt x="258" y="282"/>
                      <a:pt x="263" y="273"/>
                    </a:cubicBezTo>
                    <a:cubicBezTo>
                      <a:pt x="269" y="264"/>
                      <a:pt x="269" y="252"/>
                      <a:pt x="263" y="243"/>
                    </a:cubicBezTo>
                    <a:close/>
                    <a:moveTo>
                      <a:pt x="238" y="280"/>
                    </a:moveTo>
                    <a:cubicBezTo>
                      <a:pt x="32" y="280"/>
                      <a:pt x="32" y="280"/>
                      <a:pt x="32" y="280"/>
                    </a:cubicBezTo>
                    <a:cubicBezTo>
                      <a:pt x="15" y="280"/>
                      <a:pt x="4" y="262"/>
                      <a:pt x="13" y="247"/>
                    </a:cubicBezTo>
                    <a:cubicBezTo>
                      <a:pt x="82" y="127"/>
                      <a:pt x="82" y="127"/>
                      <a:pt x="82" y="127"/>
                    </a:cubicBezTo>
                    <a:cubicBezTo>
                      <a:pt x="82" y="41"/>
                      <a:pt x="82" y="41"/>
                      <a:pt x="82" y="41"/>
                    </a:cubicBezTo>
                    <a:cubicBezTo>
                      <a:pt x="65" y="41"/>
                      <a:pt x="65" y="41"/>
                      <a:pt x="65" y="41"/>
                    </a:cubicBezTo>
                    <a:cubicBezTo>
                      <a:pt x="57" y="41"/>
                      <a:pt x="50" y="35"/>
                      <a:pt x="50" y="27"/>
                    </a:cubicBezTo>
                    <a:cubicBezTo>
                      <a:pt x="50" y="23"/>
                      <a:pt x="50" y="23"/>
                      <a:pt x="50" y="23"/>
                    </a:cubicBezTo>
                    <a:cubicBezTo>
                      <a:pt x="50" y="15"/>
                      <a:pt x="57" y="8"/>
                      <a:pt x="65" y="8"/>
                    </a:cubicBezTo>
                    <a:cubicBezTo>
                      <a:pt x="204" y="8"/>
                      <a:pt x="204" y="8"/>
                      <a:pt x="204" y="8"/>
                    </a:cubicBezTo>
                    <a:cubicBezTo>
                      <a:pt x="213" y="8"/>
                      <a:pt x="219" y="15"/>
                      <a:pt x="219" y="23"/>
                    </a:cubicBezTo>
                    <a:cubicBezTo>
                      <a:pt x="219" y="27"/>
                      <a:pt x="219" y="27"/>
                      <a:pt x="219" y="27"/>
                    </a:cubicBezTo>
                    <a:cubicBezTo>
                      <a:pt x="219" y="35"/>
                      <a:pt x="213" y="41"/>
                      <a:pt x="204" y="41"/>
                    </a:cubicBezTo>
                    <a:cubicBezTo>
                      <a:pt x="187" y="41"/>
                      <a:pt x="187" y="41"/>
                      <a:pt x="187" y="41"/>
                    </a:cubicBezTo>
                    <a:cubicBezTo>
                      <a:pt x="187" y="127"/>
                      <a:pt x="187" y="127"/>
                      <a:pt x="187" y="127"/>
                    </a:cubicBezTo>
                    <a:cubicBezTo>
                      <a:pt x="257" y="247"/>
                      <a:pt x="257" y="247"/>
                      <a:pt x="257" y="247"/>
                    </a:cubicBezTo>
                    <a:cubicBezTo>
                      <a:pt x="265" y="262"/>
                      <a:pt x="254" y="280"/>
                      <a:pt x="238" y="28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3" name="Freeform 161"/>
              <p:cNvSpPr/>
              <p:nvPr/>
            </p:nvSpPr>
            <p:spPr bwMode="auto">
              <a:xfrm>
                <a:off x="2462213" y="2895600"/>
                <a:ext cx="777875" cy="365125"/>
              </a:xfrm>
              <a:custGeom>
                <a:avLst/>
                <a:gdLst>
                  <a:gd name="T0" fmla="*/ 201 w 261"/>
                  <a:gd name="T1" fmla="*/ 0 h 122"/>
                  <a:gd name="T2" fmla="*/ 104 w 261"/>
                  <a:gd name="T3" fmla="*/ 32 h 122"/>
                  <a:gd name="T4" fmla="*/ 39 w 261"/>
                  <a:gd name="T5" fmla="*/ 36 h 122"/>
                  <a:gd name="T6" fmla="*/ 9 w 261"/>
                  <a:gd name="T7" fmla="*/ 89 h 122"/>
                  <a:gd name="T8" fmla="*/ 28 w 261"/>
                  <a:gd name="T9" fmla="*/ 122 h 122"/>
                  <a:gd name="T10" fmla="*/ 234 w 261"/>
                  <a:gd name="T11" fmla="*/ 122 h 122"/>
                  <a:gd name="T12" fmla="*/ 253 w 261"/>
                  <a:gd name="T13" fmla="*/ 89 h 122"/>
                  <a:gd name="T14" fmla="*/ 201 w 261"/>
                  <a:gd name="T15" fmla="*/ 0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 h="122">
                    <a:moveTo>
                      <a:pt x="201" y="0"/>
                    </a:moveTo>
                    <a:cubicBezTo>
                      <a:pt x="164" y="12"/>
                      <a:pt x="131" y="27"/>
                      <a:pt x="104" y="32"/>
                    </a:cubicBezTo>
                    <a:cubicBezTo>
                      <a:pt x="82" y="36"/>
                      <a:pt x="61" y="38"/>
                      <a:pt x="39" y="36"/>
                    </a:cubicBezTo>
                    <a:cubicBezTo>
                      <a:pt x="9" y="89"/>
                      <a:pt x="9" y="89"/>
                      <a:pt x="9" y="89"/>
                    </a:cubicBezTo>
                    <a:cubicBezTo>
                      <a:pt x="0" y="104"/>
                      <a:pt x="11" y="122"/>
                      <a:pt x="28" y="122"/>
                    </a:cubicBezTo>
                    <a:cubicBezTo>
                      <a:pt x="234" y="122"/>
                      <a:pt x="234" y="122"/>
                      <a:pt x="234" y="122"/>
                    </a:cubicBezTo>
                    <a:cubicBezTo>
                      <a:pt x="250" y="122"/>
                      <a:pt x="261" y="104"/>
                      <a:pt x="253" y="89"/>
                    </a:cubicBezTo>
                    <a:lnTo>
                      <a:pt x="201"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4" name="Freeform 162"/>
              <p:cNvSpPr/>
              <p:nvPr/>
            </p:nvSpPr>
            <p:spPr bwMode="auto">
              <a:xfrm>
                <a:off x="2544763" y="2995613"/>
                <a:ext cx="203200" cy="265112"/>
              </a:xfrm>
              <a:custGeom>
                <a:avLst/>
                <a:gdLst>
                  <a:gd name="T0" fmla="*/ 0 w 68"/>
                  <a:gd name="T1" fmla="*/ 89 h 89"/>
                  <a:gd name="T2" fmla="*/ 33 w 68"/>
                  <a:gd name="T3" fmla="*/ 89 h 89"/>
                  <a:gd name="T4" fmla="*/ 68 w 68"/>
                  <a:gd name="T5" fmla="*/ 0 h 89"/>
                  <a:gd name="T6" fmla="*/ 33 w 68"/>
                  <a:gd name="T7" fmla="*/ 4 h 89"/>
                  <a:gd name="T8" fmla="*/ 0 w 68"/>
                  <a:gd name="T9" fmla="*/ 89 h 89"/>
                </a:gdLst>
                <a:ahLst/>
                <a:cxnLst>
                  <a:cxn ang="0">
                    <a:pos x="T0" y="T1"/>
                  </a:cxn>
                  <a:cxn ang="0">
                    <a:pos x="T2" y="T3"/>
                  </a:cxn>
                  <a:cxn ang="0">
                    <a:pos x="T4" y="T5"/>
                  </a:cxn>
                  <a:cxn ang="0">
                    <a:pos x="T6" y="T7"/>
                  </a:cxn>
                  <a:cxn ang="0">
                    <a:pos x="T8" y="T9"/>
                  </a:cxn>
                </a:cxnLst>
                <a:rect l="0" t="0" r="r" b="b"/>
                <a:pathLst>
                  <a:path w="68" h="89">
                    <a:moveTo>
                      <a:pt x="0" y="89"/>
                    </a:moveTo>
                    <a:cubicBezTo>
                      <a:pt x="33" y="89"/>
                      <a:pt x="33" y="89"/>
                      <a:pt x="33" y="89"/>
                    </a:cubicBezTo>
                    <a:cubicBezTo>
                      <a:pt x="68" y="0"/>
                      <a:pt x="68" y="0"/>
                      <a:pt x="68" y="0"/>
                    </a:cubicBezTo>
                    <a:cubicBezTo>
                      <a:pt x="56" y="2"/>
                      <a:pt x="45" y="3"/>
                      <a:pt x="33" y="4"/>
                    </a:cubicBezTo>
                    <a:lnTo>
                      <a:pt x="0" y="89"/>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5" name="Oval 163"/>
              <p:cNvSpPr>
                <a:spLocks noChangeArrowheads="1"/>
              </p:cNvSpPr>
              <p:nvPr/>
            </p:nvSpPr>
            <p:spPr bwMode="auto">
              <a:xfrm>
                <a:off x="2828926" y="3152775"/>
                <a:ext cx="47625" cy="492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6" name="Oval 164"/>
              <p:cNvSpPr>
                <a:spLocks noChangeArrowheads="1"/>
              </p:cNvSpPr>
              <p:nvPr/>
            </p:nvSpPr>
            <p:spPr bwMode="auto">
              <a:xfrm>
                <a:off x="2960688" y="3027363"/>
                <a:ext cx="88900" cy="873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7" name="Oval 165"/>
              <p:cNvSpPr>
                <a:spLocks noChangeArrowheads="1"/>
              </p:cNvSpPr>
              <p:nvPr/>
            </p:nvSpPr>
            <p:spPr bwMode="auto">
              <a:xfrm>
                <a:off x="2760663" y="2286000"/>
                <a:ext cx="65088" cy="698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8" name="Oval 166"/>
              <p:cNvSpPr>
                <a:spLocks noChangeArrowheads="1"/>
              </p:cNvSpPr>
              <p:nvPr/>
            </p:nvSpPr>
            <p:spPr bwMode="auto">
              <a:xfrm>
                <a:off x="2889251" y="2206625"/>
                <a:ext cx="76200" cy="77787"/>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199" name="Oval 167"/>
              <p:cNvSpPr>
                <a:spLocks noChangeArrowheads="1"/>
              </p:cNvSpPr>
              <p:nvPr/>
            </p:nvSpPr>
            <p:spPr bwMode="auto">
              <a:xfrm>
                <a:off x="2808288" y="2047875"/>
                <a:ext cx="88900" cy="8890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29" name="组合 228"/>
            <p:cNvGrpSpPr/>
            <p:nvPr/>
          </p:nvGrpSpPr>
          <p:grpSpPr>
            <a:xfrm>
              <a:off x="3714751" y="2047875"/>
              <a:ext cx="803275" cy="1236663"/>
              <a:chOff x="3714751" y="2047875"/>
              <a:chExt cx="803275" cy="1236663"/>
            </a:xfrm>
          </p:grpSpPr>
          <p:sp>
            <p:nvSpPr>
              <p:cNvPr id="200" name="Freeform 168"/>
              <p:cNvSpPr/>
              <p:nvPr/>
            </p:nvSpPr>
            <p:spPr bwMode="auto">
              <a:xfrm>
                <a:off x="3727451" y="2447925"/>
                <a:ext cx="779463" cy="812800"/>
              </a:xfrm>
              <a:custGeom>
                <a:avLst/>
                <a:gdLst>
                  <a:gd name="T0" fmla="*/ 253 w 261"/>
                  <a:gd name="T1" fmla="*/ 239 h 272"/>
                  <a:gd name="T2" fmla="*/ 183 w 261"/>
                  <a:gd name="T3" fmla="*/ 119 h 272"/>
                  <a:gd name="T4" fmla="*/ 183 w 261"/>
                  <a:gd name="T5" fmla="*/ 33 h 272"/>
                  <a:gd name="T6" fmla="*/ 200 w 261"/>
                  <a:gd name="T7" fmla="*/ 33 h 272"/>
                  <a:gd name="T8" fmla="*/ 215 w 261"/>
                  <a:gd name="T9" fmla="*/ 19 h 272"/>
                  <a:gd name="T10" fmla="*/ 215 w 261"/>
                  <a:gd name="T11" fmla="*/ 15 h 272"/>
                  <a:gd name="T12" fmla="*/ 200 w 261"/>
                  <a:gd name="T13" fmla="*/ 0 h 272"/>
                  <a:gd name="T14" fmla="*/ 61 w 261"/>
                  <a:gd name="T15" fmla="*/ 0 h 272"/>
                  <a:gd name="T16" fmla="*/ 46 w 261"/>
                  <a:gd name="T17" fmla="*/ 15 h 272"/>
                  <a:gd name="T18" fmla="*/ 46 w 261"/>
                  <a:gd name="T19" fmla="*/ 19 h 272"/>
                  <a:gd name="T20" fmla="*/ 61 w 261"/>
                  <a:gd name="T21" fmla="*/ 33 h 272"/>
                  <a:gd name="T22" fmla="*/ 78 w 261"/>
                  <a:gd name="T23" fmla="*/ 33 h 272"/>
                  <a:gd name="T24" fmla="*/ 78 w 261"/>
                  <a:gd name="T25" fmla="*/ 119 h 272"/>
                  <a:gd name="T26" fmla="*/ 9 w 261"/>
                  <a:gd name="T27" fmla="*/ 239 h 272"/>
                  <a:gd name="T28" fmla="*/ 28 w 261"/>
                  <a:gd name="T29" fmla="*/ 272 h 272"/>
                  <a:gd name="T30" fmla="*/ 234 w 261"/>
                  <a:gd name="T31" fmla="*/ 272 h 272"/>
                  <a:gd name="T32" fmla="*/ 253 w 261"/>
                  <a:gd name="T33" fmla="*/ 239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272">
                    <a:moveTo>
                      <a:pt x="253" y="239"/>
                    </a:moveTo>
                    <a:cubicBezTo>
                      <a:pt x="183" y="119"/>
                      <a:pt x="183" y="119"/>
                      <a:pt x="183" y="119"/>
                    </a:cubicBezTo>
                    <a:cubicBezTo>
                      <a:pt x="183" y="33"/>
                      <a:pt x="183" y="33"/>
                      <a:pt x="183" y="33"/>
                    </a:cubicBezTo>
                    <a:cubicBezTo>
                      <a:pt x="200" y="33"/>
                      <a:pt x="200" y="33"/>
                      <a:pt x="200" y="33"/>
                    </a:cubicBezTo>
                    <a:cubicBezTo>
                      <a:pt x="209" y="33"/>
                      <a:pt x="215" y="27"/>
                      <a:pt x="215" y="19"/>
                    </a:cubicBezTo>
                    <a:cubicBezTo>
                      <a:pt x="215" y="15"/>
                      <a:pt x="215" y="15"/>
                      <a:pt x="215" y="15"/>
                    </a:cubicBezTo>
                    <a:cubicBezTo>
                      <a:pt x="215" y="7"/>
                      <a:pt x="209" y="0"/>
                      <a:pt x="200" y="0"/>
                    </a:cubicBezTo>
                    <a:cubicBezTo>
                      <a:pt x="61" y="0"/>
                      <a:pt x="61" y="0"/>
                      <a:pt x="61" y="0"/>
                    </a:cubicBezTo>
                    <a:cubicBezTo>
                      <a:pt x="53" y="0"/>
                      <a:pt x="46" y="7"/>
                      <a:pt x="46" y="15"/>
                    </a:cubicBezTo>
                    <a:cubicBezTo>
                      <a:pt x="46" y="19"/>
                      <a:pt x="46" y="19"/>
                      <a:pt x="46" y="19"/>
                    </a:cubicBezTo>
                    <a:cubicBezTo>
                      <a:pt x="46" y="27"/>
                      <a:pt x="53" y="33"/>
                      <a:pt x="61" y="33"/>
                    </a:cubicBezTo>
                    <a:cubicBezTo>
                      <a:pt x="78" y="33"/>
                      <a:pt x="78" y="33"/>
                      <a:pt x="78" y="33"/>
                    </a:cubicBezTo>
                    <a:cubicBezTo>
                      <a:pt x="78" y="119"/>
                      <a:pt x="78" y="119"/>
                      <a:pt x="78" y="119"/>
                    </a:cubicBezTo>
                    <a:cubicBezTo>
                      <a:pt x="9" y="239"/>
                      <a:pt x="9" y="239"/>
                      <a:pt x="9" y="239"/>
                    </a:cubicBezTo>
                    <a:cubicBezTo>
                      <a:pt x="0" y="254"/>
                      <a:pt x="11" y="272"/>
                      <a:pt x="28" y="272"/>
                    </a:cubicBezTo>
                    <a:cubicBezTo>
                      <a:pt x="234" y="272"/>
                      <a:pt x="234" y="272"/>
                      <a:pt x="234" y="272"/>
                    </a:cubicBezTo>
                    <a:cubicBezTo>
                      <a:pt x="250" y="272"/>
                      <a:pt x="261" y="254"/>
                      <a:pt x="253" y="239"/>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1" name="Freeform 169"/>
              <p:cNvSpPr>
                <a:spLocks noEditPoints="1"/>
              </p:cNvSpPr>
              <p:nvPr/>
            </p:nvSpPr>
            <p:spPr bwMode="auto">
              <a:xfrm>
                <a:off x="3714751" y="2424113"/>
                <a:ext cx="803275" cy="860425"/>
              </a:xfrm>
              <a:custGeom>
                <a:avLst/>
                <a:gdLst>
                  <a:gd name="T0" fmla="*/ 263 w 269"/>
                  <a:gd name="T1" fmla="*/ 243 h 288"/>
                  <a:gd name="T2" fmla="*/ 195 w 269"/>
                  <a:gd name="T3" fmla="*/ 125 h 288"/>
                  <a:gd name="T4" fmla="*/ 195 w 269"/>
                  <a:gd name="T5" fmla="*/ 49 h 288"/>
                  <a:gd name="T6" fmla="*/ 204 w 269"/>
                  <a:gd name="T7" fmla="*/ 49 h 288"/>
                  <a:gd name="T8" fmla="*/ 227 w 269"/>
                  <a:gd name="T9" fmla="*/ 27 h 288"/>
                  <a:gd name="T10" fmla="*/ 227 w 269"/>
                  <a:gd name="T11" fmla="*/ 23 h 288"/>
                  <a:gd name="T12" fmla="*/ 204 w 269"/>
                  <a:gd name="T13" fmla="*/ 0 h 288"/>
                  <a:gd name="T14" fmla="*/ 65 w 269"/>
                  <a:gd name="T15" fmla="*/ 0 h 288"/>
                  <a:gd name="T16" fmla="*/ 42 w 269"/>
                  <a:gd name="T17" fmla="*/ 23 h 288"/>
                  <a:gd name="T18" fmla="*/ 42 w 269"/>
                  <a:gd name="T19" fmla="*/ 27 h 288"/>
                  <a:gd name="T20" fmla="*/ 65 w 269"/>
                  <a:gd name="T21" fmla="*/ 49 h 288"/>
                  <a:gd name="T22" fmla="*/ 74 w 269"/>
                  <a:gd name="T23" fmla="*/ 49 h 288"/>
                  <a:gd name="T24" fmla="*/ 74 w 269"/>
                  <a:gd name="T25" fmla="*/ 125 h 288"/>
                  <a:gd name="T26" fmla="*/ 6 w 269"/>
                  <a:gd name="T27" fmla="*/ 243 h 288"/>
                  <a:gd name="T28" fmla="*/ 6 w 269"/>
                  <a:gd name="T29" fmla="*/ 273 h 288"/>
                  <a:gd name="T30" fmla="*/ 32 w 269"/>
                  <a:gd name="T31" fmla="*/ 288 h 288"/>
                  <a:gd name="T32" fmla="*/ 238 w 269"/>
                  <a:gd name="T33" fmla="*/ 288 h 288"/>
                  <a:gd name="T34" fmla="*/ 263 w 269"/>
                  <a:gd name="T35" fmla="*/ 273 h 288"/>
                  <a:gd name="T36" fmla="*/ 263 w 269"/>
                  <a:gd name="T37" fmla="*/ 243 h 288"/>
                  <a:gd name="T38" fmla="*/ 238 w 269"/>
                  <a:gd name="T39" fmla="*/ 280 h 288"/>
                  <a:gd name="T40" fmla="*/ 32 w 269"/>
                  <a:gd name="T41" fmla="*/ 280 h 288"/>
                  <a:gd name="T42" fmla="*/ 13 w 269"/>
                  <a:gd name="T43" fmla="*/ 247 h 288"/>
                  <a:gd name="T44" fmla="*/ 82 w 269"/>
                  <a:gd name="T45" fmla="*/ 127 h 288"/>
                  <a:gd name="T46" fmla="*/ 82 w 269"/>
                  <a:gd name="T47" fmla="*/ 41 h 288"/>
                  <a:gd name="T48" fmla="*/ 65 w 269"/>
                  <a:gd name="T49" fmla="*/ 41 h 288"/>
                  <a:gd name="T50" fmla="*/ 50 w 269"/>
                  <a:gd name="T51" fmla="*/ 27 h 288"/>
                  <a:gd name="T52" fmla="*/ 50 w 269"/>
                  <a:gd name="T53" fmla="*/ 23 h 288"/>
                  <a:gd name="T54" fmla="*/ 65 w 269"/>
                  <a:gd name="T55" fmla="*/ 8 h 288"/>
                  <a:gd name="T56" fmla="*/ 204 w 269"/>
                  <a:gd name="T57" fmla="*/ 8 h 288"/>
                  <a:gd name="T58" fmla="*/ 219 w 269"/>
                  <a:gd name="T59" fmla="*/ 23 h 288"/>
                  <a:gd name="T60" fmla="*/ 219 w 269"/>
                  <a:gd name="T61" fmla="*/ 27 h 288"/>
                  <a:gd name="T62" fmla="*/ 204 w 269"/>
                  <a:gd name="T63" fmla="*/ 41 h 288"/>
                  <a:gd name="T64" fmla="*/ 187 w 269"/>
                  <a:gd name="T65" fmla="*/ 41 h 288"/>
                  <a:gd name="T66" fmla="*/ 187 w 269"/>
                  <a:gd name="T67" fmla="*/ 127 h 288"/>
                  <a:gd name="T68" fmla="*/ 257 w 269"/>
                  <a:gd name="T69" fmla="*/ 247 h 288"/>
                  <a:gd name="T70" fmla="*/ 238 w 269"/>
                  <a:gd name="T71" fmla="*/ 28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9" h="288">
                    <a:moveTo>
                      <a:pt x="263" y="243"/>
                    </a:moveTo>
                    <a:cubicBezTo>
                      <a:pt x="195" y="125"/>
                      <a:pt x="195" y="125"/>
                      <a:pt x="195" y="125"/>
                    </a:cubicBezTo>
                    <a:cubicBezTo>
                      <a:pt x="195" y="49"/>
                      <a:pt x="195" y="49"/>
                      <a:pt x="195" y="49"/>
                    </a:cubicBezTo>
                    <a:cubicBezTo>
                      <a:pt x="204" y="49"/>
                      <a:pt x="204" y="49"/>
                      <a:pt x="204" y="49"/>
                    </a:cubicBezTo>
                    <a:cubicBezTo>
                      <a:pt x="217" y="49"/>
                      <a:pt x="227" y="39"/>
                      <a:pt x="227" y="27"/>
                    </a:cubicBezTo>
                    <a:cubicBezTo>
                      <a:pt x="227" y="23"/>
                      <a:pt x="227" y="23"/>
                      <a:pt x="227" y="23"/>
                    </a:cubicBezTo>
                    <a:cubicBezTo>
                      <a:pt x="227" y="10"/>
                      <a:pt x="217" y="0"/>
                      <a:pt x="204" y="0"/>
                    </a:cubicBezTo>
                    <a:cubicBezTo>
                      <a:pt x="65" y="0"/>
                      <a:pt x="65" y="0"/>
                      <a:pt x="65" y="0"/>
                    </a:cubicBezTo>
                    <a:cubicBezTo>
                      <a:pt x="52" y="0"/>
                      <a:pt x="42" y="10"/>
                      <a:pt x="42" y="23"/>
                    </a:cubicBezTo>
                    <a:cubicBezTo>
                      <a:pt x="42" y="27"/>
                      <a:pt x="42" y="27"/>
                      <a:pt x="42" y="27"/>
                    </a:cubicBezTo>
                    <a:cubicBezTo>
                      <a:pt x="42" y="39"/>
                      <a:pt x="52" y="49"/>
                      <a:pt x="65" y="49"/>
                    </a:cubicBezTo>
                    <a:cubicBezTo>
                      <a:pt x="74" y="49"/>
                      <a:pt x="74" y="49"/>
                      <a:pt x="74" y="49"/>
                    </a:cubicBezTo>
                    <a:cubicBezTo>
                      <a:pt x="74" y="125"/>
                      <a:pt x="74" y="125"/>
                      <a:pt x="74" y="125"/>
                    </a:cubicBezTo>
                    <a:cubicBezTo>
                      <a:pt x="6" y="243"/>
                      <a:pt x="6" y="243"/>
                      <a:pt x="6" y="243"/>
                    </a:cubicBezTo>
                    <a:cubicBezTo>
                      <a:pt x="0" y="252"/>
                      <a:pt x="0" y="264"/>
                      <a:pt x="6" y="273"/>
                    </a:cubicBezTo>
                    <a:cubicBezTo>
                      <a:pt x="11" y="282"/>
                      <a:pt x="21" y="288"/>
                      <a:pt x="32" y="288"/>
                    </a:cubicBezTo>
                    <a:cubicBezTo>
                      <a:pt x="238" y="288"/>
                      <a:pt x="238" y="288"/>
                      <a:pt x="238" y="288"/>
                    </a:cubicBezTo>
                    <a:cubicBezTo>
                      <a:pt x="248" y="288"/>
                      <a:pt x="258" y="282"/>
                      <a:pt x="263" y="273"/>
                    </a:cubicBezTo>
                    <a:cubicBezTo>
                      <a:pt x="269" y="264"/>
                      <a:pt x="269" y="252"/>
                      <a:pt x="263" y="243"/>
                    </a:cubicBezTo>
                    <a:close/>
                    <a:moveTo>
                      <a:pt x="238" y="280"/>
                    </a:moveTo>
                    <a:cubicBezTo>
                      <a:pt x="32" y="280"/>
                      <a:pt x="32" y="280"/>
                      <a:pt x="32" y="280"/>
                    </a:cubicBezTo>
                    <a:cubicBezTo>
                      <a:pt x="15" y="280"/>
                      <a:pt x="4" y="262"/>
                      <a:pt x="13" y="247"/>
                    </a:cubicBezTo>
                    <a:cubicBezTo>
                      <a:pt x="82" y="127"/>
                      <a:pt x="82" y="127"/>
                      <a:pt x="82" y="127"/>
                    </a:cubicBezTo>
                    <a:cubicBezTo>
                      <a:pt x="82" y="41"/>
                      <a:pt x="82" y="41"/>
                      <a:pt x="82" y="41"/>
                    </a:cubicBezTo>
                    <a:cubicBezTo>
                      <a:pt x="65" y="41"/>
                      <a:pt x="65" y="41"/>
                      <a:pt x="65" y="41"/>
                    </a:cubicBezTo>
                    <a:cubicBezTo>
                      <a:pt x="57" y="41"/>
                      <a:pt x="50" y="35"/>
                      <a:pt x="50" y="27"/>
                    </a:cubicBezTo>
                    <a:cubicBezTo>
                      <a:pt x="50" y="23"/>
                      <a:pt x="50" y="23"/>
                      <a:pt x="50" y="23"/>
                    </a:cubicBezTo>
                    <a:cubicBezTo>
                      <a:pt x="50" y="15"/>
                      <a:pt x="57" y="8"/>
                      <a:pt x="65" y="8"/>
                    </a:cubicBezTo>
                    <a:cubicBezTo>
                      <a:pt x="204" y="8"/>
                      <a:pt x="204" y="8"/>
                      <a:pt x="204" y="8"/>
                    </a:cubicBezTo>
                    <a:cubicBezTo>
                      <a:pt x="213" y="8"/>
                      <a:pt x="219" y="15"/>
                      <a:pt x="219" y="23"/>
                    </a:cubicBezTo>
                    <a:cubicBezTo>
                      <a:pt x="219" y="27"/>
                      <a:pt x="219" y="27"/>
                      <a:pt x="219" y="27"/>
                    </a:cubicBezTo>
                    <a:cubicBezTo>
                      <a:pt x="219" y="35"/>
                      <a:pt x="213" y="41"/>
                      <a:pt x="204" y="41"/>
                    </a:cubicBezTo>
                    <a:cubicBezTo>
                      <a:pt x="187" y="41"/>
                      <a:pt x="187" y="41"/>
                      <a:pt x="187" y="41"/>
                    </a:cubicBezTo>
                    <a:cubicBezTo>
                      <a:pt x="187" y="127"/>
                      <a:pt x="187" y="127"/>
                      <a:pt x="187" y="127"/>
                    </a:cubicBezTo>
                    <a:cubicBezTo>
                      <a:pt x="257" y="247"/>
                      <a:pt x="257" y="247"/>
                      <a:pt x="257" y="247"/>
                    </a:cubicBezTo>
                    <a:cubicBezTo>
                      <a:pt x="265" y="262"/>
                      <a:pt x="254" y="280"/>
                      <a:pt x="238" y="28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2" name="Freeform 170"/>
              <p:cNvSpPr/>
              <p:nvPr/>
            </p:nvSpPr>
            <p:spPr bwMode="auto">
              <a:xfrm>
                <a:off x="3727451" y="2895600"/>
                <a:ext cx="779463" cy="365125"/>
              </a:xfrm>
              <a:custGeom>
                <a:avLst/>
                <a:gdLst>
                  <a:gd name="T0" fmla="*/ 201 w 261"/>
                  <a:gd name="T1" fmla="*/ 0 h 122"/>
                  <a:gd name="T2" fmla="*/ 104 w 261"/>
                  <a:gd name="T3" fmla="*/ 32 h 122"/>
                  <a:gd name="T4" fmla="*/ 39 w 261"/>
                  <a:gd name="T5" fmla="*/ 36 h 122"/>
                  <a:gd name="T6" fmla="*/ 9 w 261"/>
                  <a:gd name="T7" fmla="*/ 89 h 122"/>
                  <a:gd name="T8" fmla="*/ 28 w 261"/>
                  <a:gd name="T9" fmla="*/ 122 h 122"/>
                  <a:gd name="T10" fmla="*/ 234 w 261"/>
                  <a:gd name="T11" fmla="*/ 122 h 122"/>
                  <a:gd name="T12" fmla="*/ 253 w 261"/>
                  <a:gd name="T13" fmla="*/ 89 h 122"/>
                  <a:gd name="T14" fmla="*/ 201 w 261"/>
                  <a:gd name="T15" fmla="*/ 0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 h="122">
                    <a:moveTo>
                      <a:pt x="201" y="0"/>
                    </a:moveTo>
                    <a:cubicBezTo>
                      <a:pt x="164" y="12"/>
                      <a:pt x="131" y="27"/>
                      <a:pt x="104" y="32"/>
                    </a:cubicBezTo>
                    <a:cubicBezTo>
                      <a:pt x="82" y="36"/>
                      <a:pt x="61" y="38"/>
                      <a:pt x="39" y="36"/>
                    </a:cubicBezTo>
                    <a:cubicBezTo>
                      <a:pt x="9" y="89"/>
                      <a:pt x="9" y="89"/>
                      <a:pt x="9" y="89"/>
                    </a:cubicBezTo>
                    <a:cubicBezTo>
                      <a:pt x="0" y="104"/>
                      <a:pt x="11" y="122"/>
                      <a:pt x="28" y="122"/>
                    </a:cubicBezTo>
                    <a:cubicBezTo>
                      <a:pt x="234" y="122"/>
                      <a:pt x="234" y="122"/>
                      <a:pt x="234" y="122"/>
                    </a:cubicBezTo>
                    <a:cubicBezTo>
                      <a:pt x="250" y="122"/>
                      <a:pt x="261" y="104"/>
                      <a:pt x="253" y="89"/>
                    </a:cubicBezTo>
                    <a:lnTo>
                      <a:pt x="201"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3" name="Freeform 171"/>
              <p:cNvSpPr/>
              <p:nvPr/>
            </p:nvSpPr>
            <p:spPr bwMode="auto">
              <a:xfrm>
                <a:off x="3811588" y="2995613"/>
                <a:ext cx="201613" cy="265112"/>
              </a:xfrm>
              <a:custGeom>
                <a:avLst/>
                <a:gdLst>
                  <a:gd name="T0" fmla="*/ 0 w 68"/>
                  <a:gd name="T1" fmla="*/ 89 h 89"/>
                  <a:gd name="T2" fmla="*/ 33 w 68"/>
                  <a:gd name="T3" fmla="*/ 89 h 89"/>
                  <a:gd name="T4" fmla="*/ 68 w 68"/>
                  <a:gd name="T5" fmla="*/ 0 h 89"/>
                  <a:gd name="T6" fmla="*/ 33 w 68"/>
                  <a:gd name="T7" fmla="*/ 4 h 89"/>
                  <a:gd name="T8" fmla="*/ 0 w 68"/>
                  <a:gd name="T9" fmla="*/ 89 h 89"/>
                </a:gdLst>
                <a:ahLst/>
                <a:cxnLst>
                  <a:cxn ang="0">
                    <a:pos x="T0" y="T1"/>
                  </a:cxn>
                  <a:cxn ang="0">
                    <a:pos x="T2" y="T3"/>
                  </a:cxn>
                  <a:cxn ang="0">
                    <a:pos x="T4" y="T5"/>
                  </a:cxn>
                  <a:cxn ang="0">
                    <a:pos x="T6" y="T7"/>
                  </a:cxn>
                  <a:cxn ang="0">
                    <a:pos x="T8" y="T9"/>
                  </a:cxn>
                </a:cxnLst>
                <a:rect l="0" t="0" r="r" b="b"/>
                <a:pathLst>
                  <a:path w="68" h="89">
                    <a:moveTo>
                      <a:pt x="0" y="89"/>
                    </a:moveTo>
                    <a:cubicBezTo>
                      <a:pt x="33" y="89"/>
                      <a:pt x="33" y="89"/>
                      <a:pt x="33" y="89"/>
                    </a:cubicBezTo>
                    <a:cubicBezTo>
                      <a:pt x="68" y="0"/>
                      <a:pt x="68" y="0"/>
                      <a:pt x="68" y="0"/>
                    </a:cubicBezTo>
                    <a:cubicBezTo>
                      <a:pt x="56" y="2"/>
                      <a:pt x="45" y="3"/>
                      <a:pt x="33" y="4"/>
                    </a:cubicBezTo>
                    <a:lnTo>
                      <a:pt x="0" y="89"/>
                    </a:lnTo>
                    <a:close/>
                  </a:path>
                </a:pathLst>
              </a:custGeom>
              <a:solidFill>
                <a:schemeClr val="accent2">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4" name="Oval 172"/>
              <p:cNvSpPr>
                <a:spLocks noChangeArrowheads="1"/>
              </p:cNvSpPr>
              <p:nvPr/>
            </p:nvSpPr>
            <p:spPr bwMode="auto">
              <a:xfrm>
                <a:off x="4094163" y="3152775"/>
                <a:ext cx="47625" cy="492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5" name="Oval 173"/>
              <p:cNvSpPr>
                <a:spLocks noChangeArrowheads="1"/>
              </p:cNvSpPr>
              <p:nvPr/>
            </p:nvSpPr>
            <p:spPr bwMode="auto">
              <a:xfrm>
                <a:off x="4225926" y="3027363"/>
                <a:ext cx="88900" cy="873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6" name="Oval 174"/>
              <p:cNvSpPr>
                <a:spLocks noChangeArrowheads="1"/>
              </p:cNvSpPr>
              <p:nvPr/>
            </p:nvSpPr>
            <p:spPr bwMode="auto">
              <a:xfrm>
                <a:off x="4025901" y="2286000"/>
                <a:ext cx="65088" cy="69850"/>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7" name="Oval 175"/>
              <p:cNvSpPr>
                <a:spLocks noChangeArrowheads="1"/>
              </p:cNvSpPr>
              <p:nvPr/>
            </p:nvSpPr>
            <p:spPr bwMode="auto">
              <a:xfrm>
                <a:off x="4154488" y="2206625"/>
                <a:ext cx="77788" cy="77787"/>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08" name="Oval 176"/>
              <p:cNvSpPr>
                <a:spLocks noChangeArrowheads="1"/>
              </p:cNvSpPr>
              <p:nvPr/>
            </p:nvSpPr>
            <p:spPr bwMode="auto">
              <a:xfrm>
                <a:off x="4073526" y="2047875"/>
                <a:ext cx="88900" cy="88900"/>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30" name="组合 229"/>
            <p:cNvGrpSpPr/>
            <p:nvPr/>
          </p:nvGrpSpPr>
          <p:grpSpPr>
            <a:xfrm>
              <a:off x="7673976" y="2047875"/>
              <a:ext cx="801688" cy="1236663"/>
              <a:chOff x="7673976" y="2047875"/>
              <a:chExt cx="801688" cy="1236663"/>
            </a:xfrm>
          </p:grpSpPr>
          <p:sp>
            <p:nvSpPr>
              <p:cNvPr id="209" name="Freeform 177"/>
              <p:cNvSpPr/>
              <p:nvPr/>
            </p:nvSpPr>
            <p:spPr bwMode="auto">
              <a:xfrm>
                <a:off x="7685088" y="2447925"/>
                <a:ext cx="779463" cy="812800"/>
              </a:xfrm>
              <a:custGeom>
                <a:avLst/>
                <a:gdLst>
                  <a:gd name="T0" fmla="*/ 252 w 261"/>
                  <a:gd name="T1" fmla="*/ 239 h 272"/>
                  <a:gd name="T2" fmla="*/ 183 w 261"/>
                  <a:gd name="T3" fmla="*/ 119 h 272"/>
                  <a:gd name="T4" fmla="*/ 183 w 261"/>
                  <a:gd name="T5" fmla="*/ 33 h 272"/>
                  <a:gd name="T6" fmla="*/ 200 w 261"/>
                  <a:gd name="T7" fmla="*/ 33 h 272"/>
                  <a:gd name="T8" fmla="*/ 215 w 261"/>
                  <a:gd name="T9" fmla="*/ 19 h 272"/>
                  <a:gd name="T10" fmla="*/ 215 w 261"/>
                  <a:gd name="T11" fmla="*/ 15 h 272"/>
                  <a:gd name="T12" fmla="*/ 200 w 261"/>
                  <a:gd name="T13" fmla="*/ 0 h 272"/>
                  <a:gd name="T14" fmla="*/ 61 w 261"/>
                  <a:gd name="T15" fmla="*/ 0 h 272"/>
                  <a:gd name="T16" fmla="*/ 46 w 261"/>
                  <a:gd name="T17" fmla="*/ 15 h 272"/>
                  <a:gd name="T18" fmla="*/ 46 w 261"/>
                  <a:gd name="T19" fmla="*/ 19 h 272"/>
                  <a:gd name="T20" fmla="*/ 61 w 261"/>
                  <a:gd name="T21" fmla="*/ 33 h 272"/>
                  <a:gd name="T22" fmla="*/ 78 w 261"/>
                  <a:gd name="T23" fmla="*/ 33 h 272"/>
                  <a:gd name="T24" fmla="*/ 78 w 261"/>
                  <a:gd name="T25" fmla="*/ 119 h 272"/>
                  <a:gd name="T26" fmla="*/ 8 w 261"/>
                  <a:gd name="T27" fmla="*/ 239 h 272"/>
                  <a:gd name="T28" fmla="*/ 27 w 261"/>
                  <a:gd name="T29" fmla="*/ 272 h 272"/>
                  <a:gd name="T30" fmla="*/ 233 w 261"/>
                  <a:gd name="T31" fmla="*/ 272 h 272"/>
                  <a:gd name="T32" fmla="*/ 252 w 261"/>
                  <a:gd name="T33" fmla="*/ 239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272">
                    <a:moveTo>
                      <a:pt x="252" y="239"/>
                    </a:moveTo>
                    <a:cubicBezTo>
                      <a:pt x="183" y="119"/>
                      <a:pt x="183" y="119"/>
                      <a:pt x="183" y="119"/>
                    </a:cubicBezTo>
                    <a:cubicBezTo>
                      <a:pt x="183" y="33"/>
                      <a:pt x="183" y="33"/>
                      <a:pt x="183" y="33"/>
                    </a:cubicBezTo>
                    <a:cubicBezTo>
                      <a:pt x="200" y="33"/>
                      <a:pt x="200" y="33"/>
                      <a:pt x="200" y="33"/>
                    </a:cubicBezTo>
                    <a:cubicBezTo>
                      <a:pt x="208" y="33"/>
                      <a:pt x="215" y="27"/>
                      <a:pt x="215" y="19"/>
                    </a:cubicBezTo>
                    <a:cubicBezTo>
                      <a:pt x="215" y="15"/>
                      <a:pt x="215" y="15"/>
                      <a:pt x="215" y="15"/>
                    </a:cubicBezTo>
                    <a:cubicBezTo>
                      <a:pt x="215" y="7"/>
                      <a:pt x="208" y="0"/>
                      <a:pt x="200" y="0"/>
                    </a:cubicBezTo>
                    <a:cubicBezTo>
                      <a:pt x="61" y="0"/>
                      <a:pt x="61" y="0"/>
                      <a:pt x="61" y="0"/>
                    </a:cubicBezTo>
                    <a:cubicBezTo>
                      <a:pt x="52" y="0"/>
                      <a:pt x="46" y="7"/>
                      <a:pt x="46" y="15"/>
                    </a:cubicBezTo>
                    <a:cubicBezTo>
                      <a:pt x="46" y="19"/>
                      <a:pt x="46" y="19"/>
                      <a:pt x="46" y="19"/>
                    </a:cubicBezTo>
                    <a:cubicBezTo>
                      <a:pt x="46" y="27"/>
                      <a:pt x="52" y="33"/>
                      <a:pt x="61" y="33"/>
                    </a:cubicBezTo>
                    <a:cubicBezTo>
                      <a:pt x="78" y="33"/>
                      <a:pt x="78" y="33"/>
                      <a:pt x="78" y="33"/>
                    </a:cubicBezTo>
                    <a:cubicBezTo>
                      <a:pt x="78" y="119"/>
                      <a:pt x="78" y="119"/>
                      <a:pt x="78" y="119"/>
                    </a:cubicBezTo>
                    <a:cubicBezTo>
                      <a:pt x="8" y="239"/>
                      <a:pt x="8" y="239"/>
                      <a:pt x="8" y="239"/>
                    </a:cubicBezTo>
                    <a:cubicBezTo>
                      <a:pt x="0" y="254"/>
                      <a:pt x="11" y="272"/>
                      <a:pt x="27" y="272"/>
                    </a:cubicBezTo>
                    <a:cubicBezTo>
                      <a:pt x="233" y="272"/>
                      <a:pt x="233" y="272"/>
                      <a:pt x="233" y="272"/>
                    </a:cubicBezTo>
                    <a:cubicBezTo>
                      <a:pt x="250" y="272"/>
                      <a:pt x="261" y="254"/>
                      <a:pt x="252" y="239"/>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0" name="Freeform 178"/>
              <p:cNvSpPr>
                <a:spLocks noEditPoints="1"/>
              </p:cNvSpPr>
              <p:nvPr/>
            </p:nvSpPr>
            <p:spPr bwMode="auto">
              <a:xfrm>
                <a:off x="7673976" y="2424113"/>
                <a:ext cx="801688" cy="860425"/>
              </a:xfrm>
              <a:custGeom>
                <a:avLst/>
                <a:gdLst>
                  <a:gd name="T0" fmla="*/ 263 w 269"/>
                  <a:gd name="T1" fmla="*/ 243 h 288"/>
                  <a:gd name="T2" fmla="*/ 195 w 269"/>
                  <a:gd name="T3" fmla="*/ 125 h 288"/>
                  <a:gd name="T4" fmla="*/ 195 w 269"/>
                  <a:gd name="T5" fmla="*/ 49 h 288"/>
                  <a:gd name="T6" fmla="*/ 204 w 269"/>
                  <a:gd name="T7" fmla="*/ 49 h 288"/>
                  <a:gd name="T8" fmla="*/ 227 w 269"/>
                  <a:gd name="T9" fmla="*/ 27 h 288"/>
                  <a:gd name="T10" fmla="*/ 227 w 269"/>
                  <a:gd name="T11" fmla="*/ 23 h 288"/>
                  <a:gd name="T12" fmla="*/ 204 w 269"/>
                  <a:gd name="T13" fmla="*/ 0 h 288"/>
                  <a:gd name="T14" fmla="*/ 65 w 269"/>
                  <a:gd name="T15" fmla="*/ 0 h 288"/>
                  <a:gd name="T16" fmla="*/ 42 w 269"/>
                  <a:gd name="T17" fmla="*/ 23 h 288"/>
                  <a:gd name="T18" fmla="*/ 42 w 269"/>
                  <a:gd name="T19" fmla="*/ 27 h 288"/>
                  <a:gd name="T20" fmla="*/ 65 w 269"/>
                  <a:gd name="T21" fmla="*/ 49 h 288"/>
                  <a:gd name="T22" fmla="*/ 74 w 269"/>
                  <a:gd name="T23" fmla="*/ 49 h 288"/>
                  <a:gd name="T24" fmla="*/ 74 w 269"/>
                  <a:gd name="T25" fmla="*/ 125 h 288"/>
                  <a:gd name="T26" fmla="*/ 6 w 269"/>
                  <a:gd name="T27" fmla="*/ 243 h 288"/>
                  <a:gd name="T28" fmla="*/ 6 w 269"/>
                  <a:gd name="T29" fmla="*/ 273 h 288"/>
                  <a:gd name="T30" fmla="*/ 31 w 269"/>
                  <a:gd name="T31" fmla="*/ 288 h 288"/>
                  <a:gd name="T32" fmla="*/ 237 w 269"/>
                  <a:gd name="T33" fmla="*/ 288 h 288"/>
                  <a:gd name="T34" fmla="*/ 263 w 269"/>
                  <a:gd name="T35" fmla="*/ 273 h 288"/>
                  <a:gd name="T36" fmla="*/ 263 w 269"/>
                  <a:gd name="T37" fmla="*/ 243 h 288"/>
                  <a:gd name="T38" fmla="*/ 237 w 269"/>
                  <a:gd name="T39" fmla="*/ 280 h 288"/>
                  <a:gd name="T40" fmla="*/ 31 w 269"/>
                  <a:gd name="T41" fmla="*/ 280 h 288"/>
                  <a:gd name="T42" fmla="*/ 12 w 269"/>
                  <a:gd name="T43" fmla="*/ 247 h 288"/>
                  <a:gd name="T44" fmla="*/ 82 w 269"/>
                  <a:gd name="T45" fmla="*/ 127 h 288"/>
                  <a:gd name="T46" fmla="*/ 82 w 269"/>
                  <a:gd name="T47" fmla="*/ 41 h 288"/>
                  <a:gd name="T48" fmla="*/ 65 w 269"/>
                  <a:gd name="T49" fmla="*/ 41 h 288"/>
                  <a:gd name="T50" fmla="*/ 50 w 269"/>
                  <a:gd name="T51" fmla="*/ 27 h 288"/>
                  <a:gd name="T52" fmla="*/ 50 w 269"/>
                  <a:gd name="T53" fmla="*/ 23 h 288"/>
                  <a:gd name="T54" fmla="*/ 65 w 269"/>
                  <a:gd name="T55" fmla="*/ 8 h 288"/>
                  <a:gd name="T56" fmla="*/ 204 w 269"/>
                  <a:gd name="T57" fmla="*/ 8 h 288"/>
                  <a:gd name="T58" fmla="*/ 219 w 269"/>
                  <a:gd name="T59" fmla="*/ 23 h 288"/>
                  <a:gd name="T60" fmla="*/ 219 w 269"/>
                  <a:gd name="T61" fmla="*/ 27 h 288"/>
                  <a:gd name="T62" fmla="*/ 204 w 269"/>
                  <a:gd name="T63" fmla="*/ 41 h 288"/>
                  <a:gd name="T64" fmla="*/ 187 w 269"/>
                  <a:gd name="T65" fmla="*/ 41 h 288"/>
                  <a:gd name="T66" fmla="*/ 187 w 269"/>
                  <a:gd name="T67" fmla="*/ 127 h 288"/>
                  <a:gd name="T68" fmla="*/ 256 w 269"/>
                  <a:gd name="T69" fmla="*/ 247 h 288"/>
                  <a:gd name="T70" fmla="*/ 237 w 269"/>
                  <a:gd name="T71" fmla="*/ 28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9" h="288">
                    <a:moveTo>
                      <a:pt x="263" y="243"/>
                    </a:moveTo>
                    <a:cubicBezTo>
                      <a:pt x="195" y="125"/>
                      <a:pt x="195" y="125"/>
                      <a:pt x="195" y="125"/>
                    </a:cubicBezTo>
                    <a:cubicBezTo>
                      <a:pt x="195" y="49"/>
                      <a:pt x="195" y="49"/>
                      <a:pt x="195" y="49"/>
                    </a:cubicBezTo>
                    <a:cubicBezTo>
                      <a:pt x="204" y="49"/>
                      <a:pt x="204" y="49"/>
                      <a:pt x="204" y="49"/>
                    </a:cubicBezTo>
                    <a:cubicBezTo>
                      <a:pt x="217" y="49"/>
                      <a:pt x="227" y="39"/>
                      <a:pt x="227" y="27"/>
                    </a:cubicBezTo>
                    <a:cubicBezTo>
                      <a:pt x="227" y="23"/>
                      <a:pt x="227" y="23"/>
                      <a:pt x="227" y="23"/>
                    </a:cubicBezTo>
                    <a:cubicBezTo>
                      <a:pt x="227" y="10"/>
                      <a:pt x="217" y="0"/>
                      <a:pt x="204" y="0"/>
                    </a:cubicBezTo>
                    <a:cubicBezTo>
                      <a:pt x="65" y="0"/>
                      <a:pt x="65" y="0"/>
                      <a:pt x="65" y="0"/>
                    </a:cubicBezTo>
                    <a:cubicBezTo>
                      <a:pt x="52" y="0"/>
                      <a:pt x="42" y="10"/>
                      <a:pt x="42" y="23"/>
                    </a:cubicBezTo>
                    <a:cubicBezTo>
                      <a:pt x="42" y="27"/>
                      <a:pt x="42" y="27"/>
                      <a:pt x="42" y="27"/>
                    </a:cubicBezTo>
                    <a:cubicBezTo>
                      <a:pt x="42" y="39"/>
                      <a:pt x="52" y="49"/>
                      <a:pt x="65" y="49"/>
                    </a:cubicBezTo>
                    <a:cubicBezTo>
                      <a:pt x="74" y="49"/>
                      <a:pt x="74" y="49"/>
                      <a:pt x="74" y="49"/>
                    </a:cubicBezTo>
                    <a:cubicBezTo>
                      <a:pt x="74" y="125"/>
                      <a:pt x="74" y="125"/>
                      <a:pt x="74" y="125"/>
                    </a:cubicBezTo>
                    <a:cubicBezTo>
                      <a:pt x="6" y="243"/>
                      <a:pt x="6" y="243"/>
                      <a:pt x="6" y="243"/>
                    </a:cubicBezTo>
                    <a:cubicBezTo>
                      <a:pt x="0" y="252"/>
                      <a:pt x="0" y="264"/>
                      <a:pt x="6" y="273"/>
                    </a:cubicBezTo>
                    <a:cubicBezTo>
                      <a:pt x="11" y="282"/>
                      <a:pt x="21" y="288"/>
                      <a:pt x="31" y="288"/>
                    </a:cubicBezTo>
                    <a:cubicBezTo>
                      <a:pt x="237" y="288"/>
                      <a:pt x="237" y="288"/>
                      <a:pt x="237" y="288"/>
                    </a:cubicBezTo>
                    <a:cubicBezTo>
                      <a:pt x="248" y="288"/>
                      <a:pt x="258" y="282"/>
                      <a:pt x="263" y="273"/>
                    </a:cubicBezTo>
                    <a:cubicBezTo>
                      <a:pt x="269" y="264"/>
                      <a:pt x="269" y="252"/>
                      <a:pt x="263" y="243"/>
                    </a:cubicBezTo>
                    <a:close/>
                    <a:moveTo>
                      <a:pt x="237" y="280"/>
                    </a:moveTo>
                    <a:cubicBezTo>
                      <a:pt x="31" y="280"/>
                      <a:pt x="31" y="280"/>
                      <a:pt x="31" y="280"/>
                    </a:cubicBezTo>
                    <a:cubicBezTo>
                      <a:pt x="15" y="280"/>
                      <a:pt x="4" y="262"/>
                      <a:pt x="12" y="247"/>
                    </a:cubicBezTo>
                    <a:cubicBezTo>
                      <a:pt x="82" y="127"/>
                      <a:pt x="82" y="127"/>
                      <a:pt x="82" y="127"/>
                    </a:cubicBezTo>
                    <a:cubicBezTo>
                      <a:pt x="82" y="41"/>
                      <a:pt x="82" y="41"/>
                      <a:pt x="82" y="41"/>
                    </a:cubicBezTo>
                    <a:cubicBezTo>
                      <a:pt x="65" y="41"/>
                      <a:pt x="65" y="41"/>
                      <a:pt x="65" y="41"/>
                    </a:cubicBezTo>
                    <a:cubicBezTo>
                      <a:pt x="56" y="41"/>
                      <a:pt x="50" y="35"/>
                      <a:pt x="50" y="27"/>
                    </a:cubicBezTo>
                    <a:cubicBezTo>
                      <a:pt x="50" y="23"/>
                      <a:pt x="50" y="23"/>
                      <a:pt x="50" y="23"/>
                    </a:cubicBezTo>
                    <a:cubicBezTo>
                      <a:pt x="50" y="15"/>
                      <a:pt x="56" y="8"/>
                      <a:pt x="65" y="8"/>
                    </a:cubicBezTo>
                    <a:cubicBezTo>
                      <a:pt x="204" y="8"/>
                      <a:pt x="204" y="8"/>
                      <a:pt x="204" y="8"/>
                    </a:cubicBezTo>
                    <a:cubicBezTo>
                      <a:pt x="212" y="8"/>
                      <a:pt x="219" y="15"/>
                      <a:pt x="219" y="23"/>
                    </a:cubicBezTo>
                    <a:cubicBezTo>
                      <a:pt x="219" y="27"/>
                      <a:pt x="219" y="27"/>
                      <a:pt x="219" y="27"/>
                    </a:cubicBezTo>
                    <a:cubicBezTo>
                      <a:pt x="219" y="35"/>
                      <a:pt x="212" y="41"/>
                      <a:pt x="204" y="41"/>
                    </a:cubicBezTo>
                    <a:cubicBezTo>
                      <a:pt x="187" y="41"/>
                      <a:pt x="187" y="41"/>
                      <a:pt x="187" y="41"/>
                    </a:cubicBezTo>
                    <a:cubicBezTo>
                      <a:pt x="187" y="127"/>
                      <a:pt x="187" y="127"/>
                      <a:pt x="187" y="127"/>
                    </a:cubicBezTo>
                    <a:cubicBezTo>
                      <a:pt x="256" y="247"/>
                      <a:pt x="256" y="247"/>
                      <a:pt x="256" y="247"/>
                    </a:cubicBezTo>
                    <a:cubicBezTo>
                      <a:pt x="265" y="262"/>
                      <a:pt x="254" y="280"/>
                      <a:pt x="237" y="28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1" name="Freeform 179"/>
              <p:cNvSpPr/>
              <p:nvPr/>
            </p:nvSpPr>
            <p:spPr bwMode="auto">
              <a:xfrm>
                <a:off x="7685088" y="2895600"/>
                <a:ext cx="779463" cy="365125"/>
              </a:xfrm>
              <a:custGeom>
                <a:avLst/>
                <a:gdLst>
                  <a:gd name="T0" fmla="*/ 201 w 261"/>
                  <a:gd name="T1" fmla="*/ 0 h 122"/>
                  <a:gd name="T2" fmla="*/ 104 w 261"/>
                  <a:gd name="T3" fmla="*/ 32 h 122"/>
                  <a:gd name="T4" fmla="*/ 39 w 261"/>
                  <a:gd name="T5" fmla="*/ 36 h 122"/>
                  <a:gd name="T6" fmla="*/ 8 w 261"/>
                  <a:gd name="T7" fmla="*/ 89 h 122"/>
                  <a:gd name="T8" fmla="*/ 27 w 261"/>
                  <a:gd name="T9" fmla="*/ 122 h 122"/>
                  <a:gd name="T10" fmla="*/ 233 w 261"/>
                  <a:gd name="T11" fmla="*/ 122 h 122"/>
                  <a:gd name="T12" fmla="*/ 252 w 261"/>
                  <a:gd name="T13" fmla="*/ 89 h 122"/>
                  <a:gd name="T14" fmla="*/ 201 w 261"/>
                  <a:gd name="T15" fmla="*/ 0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 h="122">
                    <a:moveTo>
                      <a:pt x="201" y="0"/>
                    </a:moveTo>
                    <a:cubicBezTo>
                      <a:pt x="163" y="12"/>
                      <a:pt x="131" y="27"/>
                      <a:pt x="104" y="32"/>
                    </a:cubicBezTo>
                    <a:cubicBezTo>
                      <a:pt x="82" y="36"/>
                      <a:pt x="61" y="38"/>
                      <a:pt x="39" y="36"/>
                    </a:cubicBezTo>
                    <a:cubicBezTo>
                      <a:pt x="8" y="89"/>
                      <a:pt x="8" y="89"/>
                      <a:pt x="8" y="89"/>
                    </a:cubicBezTo>
                    <a:cubicBezTo>
                      <a:pt x="0" y="104"/>
                      <a:pt x="11" y="122"/>
                      <a:pt x="27" y="122"/>
                    </a:cubicBezTo>
                    <a:cubicBezTo>
                      <a:pt x="233" y="122"/>
                      <a:pt x="233" y="122"/>
                      <a:pt x="233" y="122"/>
                    </a:cubicBezTo>
                    <a:cubicBezTo>
                      <a:pt x="250" y="122"/>
                      <a:pt x="261" y="104"/>
                      <a:pt x="252" y="89"/>
                    </a:cubicBezTo>
                    <a:lnTo>
                      <a:pt x="201"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2" name="Freeform 180"/>
              <p:cNvSpPr/>
              <p:nvPr/>
            </p:nvSpPr>
            <p:spPr bwMode="auto">
              <a:xfrm>
                <a:off x="7769226" y="2995613"/>
                <a:ext cx="203200" cy="265112"/>
              </a:xfrm>
              <a:custGeom>
                <a:avLst/>
                <a:gdLst>
                  <a:gd name="T0" fmla="*/ 0 w 68"/>
                  <a:gd name="T1" fmla="*/ 89 h 89"/>
                  <a:gd name="T2" fmla="*/ 33 w 68"/>
                  <a:gd name="T3" fmla="*/ 89 h 89"/>
                  <a:gd name="T4" fmla="*/ 68 w 68"/>
                  <a:gd name="T5" fmla="*/ 0 h 89"/>
                  <a:gd name="T6" fmla="*/ 33 w 68"/>
                  <a:gd name="T7" fmla="*/ 4 h 89"/>
                  <a:gd name="T8" fmla="*/ 0 w 68"/>
                  <a:gd name="T9" fmla="*/ 89 h 89"/>
                </a:gdLst>
                <a:ahLst/>
                <a:cxnLst>
                  <a:cxn ang="0">
                    <a:pos x="T0" y="T1"/>
                  </a:cxn>
                  <a:cxn ang="0">
                    <a:pos x="T2" y="T3"/>
                  </a:cxn>
                  <a:cxn ang="0">
                    <a:pos x="T4" y="T5"/>
                  </a:cxn>
                  <a:cxn ang="0">
                    <a:pos x="T6" y="T7"/>
                  </a:cxn>
                  <a:cxn ang="0">
                    <a:pos x="T8" y="T9"/>
                  </a:cxn>
                </a:cxnLst>
                <a:rect l="0" t="0" r="r" b="b"/>
                <a:pathLst>
                  <a:path w="68" h="89">
                    <a:moveTo>
                      <a:pt x="0" y="89"/>
                    </a:moveTo>
                    <a:cubicBezTo>
                      <a:pt x="33" y="89"/>
                      <a:pt x="33" y="89"/>
                      <a:pt x="33" y="89"/>
                    </a:cubicBezTo>
                    <a:cubicBezTo>
                      <a:pt x="68" y="0"/>
                      <a:pt x="68" y="0"/>
                      <a:pt x="68" y="0"/>
                    </a:cubicBezTo>
                    <a:cubicBezTo>
                      <a:pt x="56" y="2"/>
                      <a:pt x="44" y="3"/>
                      <a:pt x="33" y="4"/>
                    </a:cubicBezTo>
                    <a:lnTo>
                      <a:pt x="0" y="89"/>
                    </a:lnTo>
                    <a:close/>
                  </a:path>
                </a:pathLst>
              </a:custGeom>
              <a:solidFill>
                <a:schemeClr val="accent3">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3" name="Oval 181"/>
              <p:cNvSpPr>
                <a:spLocks noChangeArrowheads="1"/>
              </p:cNvSpPr>
              <p:nvPr/>
            </p:nvSpPr>
            <p:spPr bwMode="auto">
              <a:xfrm>
                <a:off x="8050213" y="3152775"/>
                <a:ext cx="47625" cy="492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4" name="Oval 182"/>
              <p:cNvSpPr>
                <a:spLocks noChangeArrowheads="1"/>
              </p:cNvSpPr>
              <p:nvPr/>
            </p:nvSpPr>
            <p:spPr bwMode="auto">
              <a:xfrm>
                <a:off x="8183563" y="3027363"/>
                <a:ext cx="87313" cy="873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5" name="Oval 183"/>
              <p:cNvSpPr>
                <a:spLocks noChangeArrowheads="1"/>
              </p:cNvSpPr>
              <p:nvPr/>
            </p:nvSpPr>
            <p:spPr bwMode="auto">
              <a:xfrm>
                <a:off x="7980363" y="2286000"/>
                <a:ext cx="69850" cy="69850"/>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6" name="Oval 184"/>
              <p:cNvSpPr>
                <a:spLocks noChangeArrowheads="1"/>
              </p:cNvSpPr>
              <p:nvPr/>
            </p:nvSpPr>
            <p:spPr bwMode="auto">
              <a:xfrm>
                <a:off x="8108951" y="2206625"/>
                <a:ext cx="77788" cy="77787"/>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7" name="Oval 185"/>
              <p:cNvSpPr>
                <a:spLocks noChangeArrowheads="1"/>
              </p:cNvSpPr>
              <p:nvPr/>
            </p:nvSpPr>
            <p:spPr bwMode="auto">
              <a:xfrm>
                <a:off x="8027988" y="2047875"/>
                <a:ext cx="90488" cy="88900"/>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31" name="组合 230"/>
            <p:cNvGrpSpPr/>
            <p:nvPr/>
          </p:nvGrpSpPr>
          <p:grpSpPr>
            <a:xfrm>
              <a:off x="8939213" y="2047875"/>
              <a:ext cx="803275" cy="1236663"/>
              <a:chOff x="8939213" y="2047875"/>
              <a:chExt cx="803275" cy="1236663"/>
            </a:xfrm>
          </p:grpSpPr>
          <p:sp>
            <p:nvSpPr>
              <p:cNvPr id="218" name="Freeform 186"/>
              <p:cNvSpPr/>
              <p:nvPr/>
            </p:nvSpPr>
            <p:spPr bwMode="auto">
              <a:xfrm>
                <a:off x="8950326" y="2447925"/>
                <a:ext cx="779463" cy="812800"/>
              </a:xfrm>
              <a:custGeom>
                <a:avLst/>
                <a:gdLst>
                  <a:gd name="T0" fmla="*/ 252 w 261"/>
                  <a:gd name="T1" fmla="*/ 239 h 272"/>
                  <a:gd name="T2" fmla="*/ 183 w 261"/>
                  <a:gd name="T3" fmla="*/ 119 h 272"/>
                  <a:gd name="T4" fmla="*/ 183 w 261"/>
                  <a:gd name="T5" fmla="*/ 33 h 272"/>
                  <a:gd name="T6" fmla="*/ 200 w 261"/>
                  <a:gd name="T7" fmla="*/ 33 h 272"/>
                  <a:gd name="T8" fmla="*/ 215 w 261"/>
                  <a:gd name="T9" fmla="*/ 19 h 272"/>
                  <a:gd name="T10" fmla="*/ 215 w 261"/>
                  <a:gd name="T11" fmla="*/ 15 h 272"/>
                  <a:gd name="T12" fmla="*/ 200 w 261"/>
                  <a:gd name="T13" fmla="*/ 0 h 272"/>
                  <a:gd name="T14" fmla="*/ 61 w 261"/>
                  <a:gd name="T15" fmla="*/ 0 h 272"/>
                  <a:gd name="T16" fmla="*/ 46 w 261"/>
                  <a:gd name="T17" fmla="*/ 15 h 272"/>
                  <a:gd name="T18" fmla="*/ 46 w 261"/>
                  <a:gd name="T19" fmla="*/ 19 h 272"/>
                  <a:gd name="T20" fmla="*/ 61 w 261"/>
                  <a:gd name="T21" fmla="*/ 33 h 272"/>
                  <a:gd name="T22" fmla="*/ 78 w 261"/>
                  <a:gd name="T23" fmla="*/ 33 h 272"/>
                  <a:gd name="T24" fmla="*/ 78 w 261"/>
                  <a:gd name="T25" fmla="*/ 119 h 272"/>
                  <a:gd name="T26" fmla="*/ 8 w 261"/>
                  <a:gd name="T27" fmla="*/ 239 h 272"/>
                  <a:gd name="T28" fmla="*/ 27 w 261"/>
                  <a:gd name="T29" fmla="*/ 272 h 272"/>
                  <a:gd name="T30" fmla="*/ 233 w 261"/>
                  <a:gd name="T31" fmla="*/ 272 h 272"/>
                  <a:gd name="T32" fmla="*/ 252 w 261"/>
                  <a:gd name="T33" fmla="*/ 239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272">
                    <a:moveTo>
                      <a:pt x="252" y="239"/>
                    </a:moveTo>
                    <a:cubicBezTo>
                      <a:pt x="183" y="119"/>
                      <a:pt x="183" y="119"/>
                      <a:pt x="183" y="119"/>
                    </a:cubicBezTo>
                    <a:cubicBezTo>
                      <a:pt x="183" y="33"/>
                      <a:pt x="183" y="33"/>
                      <a:pt x="183" y="33"/>
                    </a:cubicBezTo>
                    <a:cubicBezTo>
                      <a:pt x="200" y="33"/>
                      <a:pt x="200" y="33"/>
                      <a:pt x="200" y="33"/>
                    </a:cubicBezTo>
                    <a:cubicBezTo>
                      <a:pt x="208" y="33"/>
                      <a:pt x="215" y="27"/>
                      <a:pt x="215" y="19"/>
                    </a:cubicBezTo>
                    <a:cubicBezTo>
                      <a:pt x="215" y="15"/>
                      <a:pt x="215" y="15"/>
                      <a:pt x="215" y="15"/>
                    </a:cubicBezTo>
                    <a:cubicBezTo>
                      <a:pt x="215" y="7"/>
                      <a:pt x="208" y="0"/>
                      <a:pt x="200" y="0"/>
                    </a:cubicBezTo>
                    <a:cubicBezTo>
                      <a:pt x="61" y="0"/>
                      <a:pt x="61" y="0"/>
                      <a:pt x="61" y="0"/>
                    </a:cubicBezTo>
                    <a:cubicBezTo>
                      <a:pt x="52" y="0"/>
                      <a:pt x="46" y="7"/>
                      <a:pt x="46" y="15"/>
                    </a:cubicBezTo>
                    <a:cubicBezTo>
                      <a:pt x="46" y="19"/>
                      <a:pt x="46" y="19"/>
                      <a:pt x="46" y="19"/>
                    </a:cubicBezTo>
                    <a:cubicBezTo>
                      <a:pt x="46" y="27"/>
                      <a:pt x="52" y="33"/>
                      <a:pt x="61" y="33"/>
                    </a:cubicBezTo>
                    <a:cubicBezTo>
                      <a:pt x="78" y="33"/>
                      <a:pt x="78" y="33"/>
                      <a:pt x="78" y="33"/>
                    </a:cubicBezTo>
                    <a:cubicBezTo>
                      <a:pt x="78" y="119"/>
                      <a:pt x="78" y="119"/>
                      <a:pt x="78" y="119"/>
                    </a:cubicBezTo>
                    <a:cubicBezTo>
                      <a:pt x="8" y="239"/>
                      <a:pt x="8" y="239"/>
                      <a:pt x="8" y="239"/>
                    </a:cubicBezTo>
                    <a:cubicBezTo>
                      <a:pt x="0" y="254"/>
                      <a:pt x="11" y="272"/>
                      <a:pt x="27" y="272"/>
                    </a:cubicBezTo>
                    <a:cubicBezTo>
                      <a:pt x="233" y="272"/>
                      <a:pt x="233" y="272"/>
                      <a:pt x="233" y="272"/>
                    </a:cubicBezTo>
                    <a:cubicBezTo>
                      <a:pt x="250" y="272"/>
                      <a:pt x="261" y="254"/>
                      <a:pt x="252" y="239"/>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19" name="Freeform 187"/>
              <p:cNvSpPr>
                <a:spLocks noEditPoints="1"/>
              </p:cNvSpPr>
              <p:nvPr/>
            </p:nvSpPr>
            <p:spPr bwMode="auto">
              <a:xfrm>
                <a:off x="8939213" y="2424113"/>
                <a:ext cx="803275" cy="860425"/>
              </a:xfrm>
              <a:custGeom>
                <a:avLst/>
                <a:gdLst>
                  <a:gd name="T0" fmla="*/ 263 w 269"/>
                  <a:gd name="T1" fmla="*/ 243 h 288"/>
                  <a:gd name="T2" fmla="*/ 195 w 269"/>
                  <a:gd name="T3" fmla="*/ 125 h 288"/>
                  <a:gd name="T4" fmla="*/ 195 w 269"/>
                  <a:gd name="T5" fmla="*/ 49 h 288"/>
                  <a:gd name="T6" fmla="*/ 204 w 269"/>
                  <a:gd name="T7" fmla="*/ 49 h 288"/>
                  <a:gd name="T8" fmla="*/ 227 w 269"/>
                  <a:gd name="T9" fmla="*/ 27 h 288"/>
                  <a:gd name="T10" fmla="*/ 227 w 269"/>
                  <a:gd name="T11" fmla="*/ 23 h 288"/>
                  <a:gd name="T12" fmla="*/ 204 w 269"/>
                  <a:gd name="T13" fmla="*/ 0 h 288"/>
                  <a:gd name="T14" fmla="*/ 65 w 269"/>
                  <a:gd name="T15" fmla="*/ 0 h 288"/>
                  <a:gd name="T16" fmla="*/ 42 w 269"/>
                  <a:gd name="T17" fmla="*/ 23 h 288"/>
                  <a:gd name="T18" fmla="*/ 42 w 269"/>
                  <a:gd name="T19" fmla="*/ 27 h 288"/>
                  <a:gd name="T20" fmla="*/ 65 w 269"/>
                  <a:gd name="T21" fmla="*/ 49 h 288"/>
                  <a:gd name="T22" fmla="*/ 74 w 269"/>
                  <a:gd name="T23" fmla="*/ 49 h 288"/>
                  <a:gd name="T24" fmla="*/ 74 w 269"/>
                  <a:gd name="T25" fmla="*/ 125 h 288"/>
                  <a:gd name="T26" fmla="*/ 6 w 269"/>
                  <a:gd name="T27" fmla="*/ 243 h 288"/>
                  <a:gd name="T28" fmla="*/ 6 w 269"/>
                  <a:gd name="T29" fmla="*/ 273 h 288"/>
                  <a:gd name="T30" fmla="*/ 31 w 269"/>
                  <a:gd name="T31" fmla="*/ 288 h 288"/>
                  <a:gd name="T32" fmla="*/ 237 w 269"/>
                  <a:gd name="T33" fmla="*/ 288 h 288"/>
                  <a:gd name="T34" fmla="*/ 263 w 269"/>
                  <a:gd name="T35" fmla="*/ 273 h 288"/>
                  <a:gd name="T36" fmla="*/ 263 w 269"/>
                  <a:gd name="T37" fmla="*/ 243 h 288"/>
                  <a:gd name="T38" fmla="*/ 237 w 269"/>
                  <a:gd name="T39" fmla="*/ 280 h 288"/>
                  <a:gd name="T40" fmla="*/ 31 w 269"/>
                  <a:gd name="T41" fmla="*/ 280 h 288"/>
                  <a:gd name="T42" fmla="*/ 12 w 269"/>
                  <a:gd name="T43" fmla="*/ 247 h 288"/>
                  <a:gd name="T44" fmla="*/ 82 w 269"/>
                  <a:gd name="T45" fmla="*/ 127 h 288"/>
                  <a:gd name="T46" fmla="*/ 82 w 269"/>
                  <a:gd name="T47" fmla="*/ 41 h 288"/>
                  <a:gd name="T48" fmla="*/ 65 w 269"/>
                  <a:gd name="T49" fmla="*/ 41 h 288"/>
                  <a:gd name="T50" fmla="*/ 50 w 269"/>
                  <a:gd name="T51" fmla="*/ 27 h 288"/>
                  <a:gd name="T52" fmla="*/ 50 w 269"/>
                  <a:gd name="T53" fmla="*/ 23 h 288"/>
                  <a:gd name="T54" fmla="*/ 65 w 269"/>
                  <a:gd name="T55" fmla="*/ 8 h 288"/>
                  <a:gd name="T56" fmla="*/ 204 w 269"/>
                  <a:gd name="T57" fmla="*/ 8 h 288"/>
                  <a:gd name="T58" fmla="*/ 219 w 269"/>
                  <a:gd name="T59" fmla="*/ 23 h 288"/>
                  <a:gd name="T60" fmla="*/ 219 w 269"/>
                  <a:gd name="T61" fmla="*/ 27 h 288"/>
                  <a:gd name="T62" fmla="*/ 204 w 269"/>
                  <a:gd name="T63" fmla="*/ 41 h 288"/>
                  <a:gd name="T64" fmla="*/ 187 w 269"/>
                  <a:gd name="T65" fmla="*/ 41 h 288"/>
                  <a:gd name="T66" fmla="*/ 187 w 269"/>
                  <a:gd name="T67" fmla="*/ 127 h 288"/>
                  <a:gd name="T68" fmla="*/ 256 w 269"/>
                  <a:gd name="T69" fmla="*/ 247 h 288"/>
                  <a:gd name="T70" fmla="*/ 237 w 269"/>
                  <a:gd name="T71" fmla="*/ 28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9" h="288">
                    <a:moveTo>
                      <a:pt x="263" y="243"/>
                    </a:moveTo>
                    <a:cubicBezTo>
                      <a:pt x="195" y="125"/>
                      <a:pt x="195" y="125"/>
                      <a:pt x="195" y="125"/>
                    </a:cubicBezTo>
                    <a:cubicBezTo>
                      <a:pt x="195" y="49"/>
                      <a:pt x="195" y="49"/>
                      <a:pt x="195" y="49"/>
                    </a:cubicBezTo>
                    <a:cubicBezTo>
                      <a:pt x="204" y="49"/>
                      <a:pt x="204" y="49"/>
                      <a:pt x="204" y="49"/>
                    </a:cubicBezTo>
                    <a:cubicBezTo>
                      <a:pt x="217" y="49"/>
                      <a:pt x="227" y="39"/>
                      <a:pt x="227" y="27"/>
                    </a:cubicBezTo>
                    <a:cubicBezTo>
                      <a:pt x="227" y="23"/>
                      <a:pt x="227" y="23"/>
                      <a:pt x="227" y="23"/>
                    </a:cubicBezTo>
                    <a:cubicBezTo>
                      <a:pt x="227" y="10"/>
                      <a:pt x="217" y="0"/>
                      <a:pt x="204" y="0"/>
                    </a:cubicBezTo>
                    <a:cubicBezTo>
                      <a:pt x="65" y="0"/>
                      <a:pt x="65" y="0"/>
                      <a:pt x="65" y="0"/>
                    </a:cubicBezTo>
                    <a:cubicBezTo>
                      <a:pt x="52" y="0"/>
                      <a:pt x="42" y="10"/>
                      <a:pt x="42" y="23"/>
                    </a:cubicBezTo>
                    <a:cubicBezTo>
                      <a:pt x="42" y="27"/>
                      <a:pt x="42" y="27"/>
                      <a:pt x="42" y="27"/>
                    </a:cubicBezTo>
                    <a:cubicBezTo>
                      <a:pt x="42" y="39"/>
                      <a:pt x="52" y="49"/>
                      <a:pt x="65" y="49"/>
                    </a:cubicBezTo>
                    <a:cubicBezTo>
                      <a:pt x="74" y="49"/>
                      <a:pt x="74" y="49"/>
                      <a:pt x="74" y="49"/>
                    </a:cubicBezTo>
                    <a:cubicBezTo>
                      <a:pt x="74" y="125"/>
                      <a:pt x="74" y="125"/>
                      <a:pt x="74" y="125"/>
                    </a:cubicBezTo>
                    <a:cubicBezTo>
                      <a:pt x="6" y="243"/>
                      <a:pt x="6" y="243"/>
                      <a:pt x="6" y="243"/>
                    </a:cubicBezTo>
                    <a:cubicBezTo>
                      <a:pt x="0" y="252"/>
                      <a:pt x="0" y="264"/>
                      <a:pt x="6" y="273"/>
                    </a:cubicBezTo>
                    <a:cubicBezTo>
                      <a:pt x="11" y="282"/>
                      <a:pt x="21" y="288"/>
                      <a:pt x="31" y="288"/>
                    </a:cubicBezTo>
                    <a:cubicBezTo>
                      <a:pt x="237" y="288"/>
                      <a:pt x="237" y="288"/>
                      <a:pt x="237" y="288"/>
                    </a:cubicBezTo>
                    <a:cubicBezTo>
                      <a:pt x="248" y="288"/>
                      <a:pt x="258" y="282"/>
                      <a:pt x="263" y="273"/>
                    </a:cubicBezTo>
                    <a:cubicBezTo>
                      <a:pt x="269" y="264"/>
                      <a:pt x="269" y="252"/>
                      <a:pt x="263" y="243"/>
                    </a:cubicBezTo>
                    <a:close/>
                    <a:moveTo>
                      <a:pt x="237" y="280"/>
                    </a:moveTo>
                    <a:cubicBezTo>
                      <a:pt x="31" y="280"/>
                      <a:pt x="31" y="280"/>
                      <a:pt x="31" y="280"/>
                    </a:cubicBezTo>
                    <a:cubicBezTo>
                      <a:pt x="15" y="280"/>
                      <a:pt x="4" y="262"/>
                      <a:pt x="12" y="247"/>
                    </a:cubicBezTo>
                    <a:cubicBezTo>
                      <a:pt x="82" y="127"/>
                      <a:pt x="82" y="127"/>
                      <a:pt x="82" y="127"/>
                    </a:cubicBezTo>
                    <a:cubicBezTo>
                      <a:pt x="82" y="41"/>
                      <a:pt x="82" y="41"/>
                      <a:pt x="82" y="41"/>
                    </a:cubicBezTo>
                    <a:cubicBezTo>
                      <a:pt x="65" y="41"/>
                      <a:pt x="65" y="41"/>
                      <a:pt x="65" y="41"/>
                    </a:cubicBezTo>
                    <a:cubicBezTo>
                      <a:pt x="56" y="41"/>
                      <a:pt x="50" y="35"/>
                      <a:pt x="50" y="27"/>
                    </a:cubicBezTo>
                    <a:cubicBezTo>
                      <a:pt x="50" y="23"/>
                      <a:pt x="50" y="23"/>
                      <a:pt x="50" y="23"/>
                    </a:cubicBezTo>
                    <a:cubicBezTo>
                      <a:pt x="50" y="15"/>
                      <a:pt x="56" y="8"/>
                      <a:pt x="65" y="8"/>
                    </a:cubicBezTo>
                    <a:cubicBezTo>
                      <a:pt x="204" y="8"/>
                      <a:pt x="204" y="8"/>
                      <a:pt x="204" y="8"/>
                    </a:cubicBezTo>
                    <a:cubicBezTo>
                      <a:pt x="212" y="8"/>
                      <a:pt x="219" y="15"/>
                      <a:pt x="219" y="23"/>
                    </a:cubicBezTo>
                    <a:cubicBezTo>
                      <a:pt x="219" y="27"/>
                      <a:pt x="219" y="27"/>
                      <a:pt x="219" y="27"/>
                    </a:cubicBezTo>
                    <a:cubicBezTo>
                      <a:pt x="219" y="35"/>
                      <a:pt x="212" y="41"/>
                      <a:pt x="204" y="41"/>
                    </a:cubicBezTo>
                    <a:cubicBezTo>
                      <a:pt x="187" y="41"/>
                      <a:pt x="187" y="41"/>
                      <a:pt x="187" y="41"/>
                    </a:cubicBezTo>
                    <a:cubicBezTo>
                      <a:pt x="187" y="127"/>
                      <a:pt x="187" y="127"/>
                      <a:pt x="187" y="127"/>
                    </a:cubicBezTo>
                    <a:cubicBezTo>
                      <a:pt x="256" y="247"/>
                      <a:pt x="256" y="247"/>
                      <a:pt x="256" y="247"/>
                    </a:cubicBezTo>
                    <a:cubicBezTo>
                      <a:pt x="265" y="262"/>
                      <a:pt x="254" y="280"/>
                      <a:pt x="237" y="28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0" name="Freeform 188"/>
              <p:cNvSpPr/>
              <p:nvPr/>
            </p:nvSpPr>
            <p:spPr bwMode="auto">
              <a:xfrm>
                <a:off x="8950326" y="2895600"/>
                <a:ext cx="779463" cy="365125"/>
              </a:xfrm>
              <a:custGeom>
                <a:avLst/>
                <a:gdLst>
                  <a:gd name="T0" fmla="*/ 201 w 261"/>
                  <a:gd name="T1" fmla="*/ 0 h 122"/>
                  <a:gd name="T2" fmla="*/ 104 w 261"/>
                  <a:gd name="T3" fmla="*/ 32 h 122"/>
                  <a:gd name="T4" fmla="*/ 39 w 261"/>
                  <a:gd name="T5" fmla="*/ 36 h 122"/>
                  <a:gd name="T6" fmla="*/ 8 w 261"/>
                  <a:gd name="T7" fmla="*/ 89 h 122"/>
                  <a:gd name="T8" fmla="*/ 27 w 261"/>
                  <a:gd name="T9" fmla="*/ 122 h 122"/>
                  <a:gd name="T10" fmla="*/ 233 w 261"/>
                  <a:gd name="T11" fmla="*/ 122 h 122"/>
                  <a:gd name="T12" fmla="*/ 252 w 261"/>
                  <a:gd name="T13" fmla="*/ 89 h 122"/>
                  <a:gd name="T14" fmla="*/ 201 w 261"/>
                  <a:gd name="T15" fmla="*/ 0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 h="122">
                    <a:moveTo>
                      <a:pt x="201" y="0"/>
                    </a:moveTo>
                    <a:cubicBezTo>
                      <a:pt x="164" y="12"/>
                      <a:pt x="131" y="27"/>
                      <a:pt x="104" y="32"/>
                    </a:cubicBezTo>
                    <a:cubicBezTo>
                      <a:pt x="82" y="36"/>
                      <a:pt x="61" y="38"/>
                      <a:pt x="39" y="36"/>
                    </a:cubicBezTo>
                    <a:cubicBezTo>
                      <a:pt x="8" y="89"/>
                      <a:pt x="8" y="89"/>
                      <a:pt x="8" y="89"/>
                    </a:cubicBezTo>
                    <a:cubicBezTo>
                      <a:pt x="0" y="104"/>
                      <a:pt x="11" y="122"/>
                      <a:pt x="27" y="122"/>
                    </a:cubicBezTo>
                    <a:cubicBezTo>
                      <a:pt x="233" y="122"/>
                      <a:pt x="233" y="122"/>
                      <a:pt x="233" y="122"/>
                    </a:cubicBezTo>
                    <a:cubicBezTo>
                      <a:pt x="250" y="122"/>
                      <a:pt x="261" y="104"/>
                      <a:pt x="252" y="89"/>
                    </a:cubicBezTo>
                    <a:lnTo>
                      <a:pt x="201" y="0"/>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1" name="Freeform 189"/>
              <p:cNvSpPr/>
              <p:nvPr/>
            </p:nvSpPr>
            <p:spPr bwMode="auto">
              <a:xfrm>
                <a:off x="9034463" y="2995613"/>
                <a:ext cx="203200" cy="265112"/>
              </a:xfrm>
              <a:custGeom>
                <a:avLst/>
                <a:gdLst>
                  <a:gd name="T0" fmla="*/ 0 w 68"/>
                  <a:gd name="T1" fmla="*/ 89 h 89"/>
                  <a:gd name="T2" fmla="*/ 33 w 68"/>
                  <a:gd name="T3" fmla="*/ 89 h 89"/>
                  <a:gd name="T4" fmla="*/ 68 w 68"/>
                  <a:gd name="T5" fmla="*/ 0 h 89"/>
                  <a:gd name="T6" fmla="*/ 33 w 68"/>
                  <a:gd name="T7" fmla="*/ 4 h 89"/>
                  <a:gd name="T8" fmla="*/ 0 w 68"/>
                  <a:gd name="T9" fmla="*/ 89 h 89"/>
                </a:gdLst>
                <a:ahLst/>
                <a:cxnLst>
                  <a:cxn ang="0">
                    <a:pos x="T0" y="T1"/>
                  </a:cxn>
                  <a:cxn ang="0">
                    <a:pos x="T2" y="T3"/>
                  </a:cxn>
                  <a:cxn ang="0">
                    <a:pos x="T4" y="T5"/>
                  </a:cxn>
                  <a:cxn ang="0">
                    <a:pos x="T6" y="T7"/>
                  </a:cxn>
                  <a:cxn ang="0">
                    <a:pos x="T8" y="T9"/>
                  </a:cxn>
                </a:cxnLst>
                <a:rect l="0" t="0" r="r" b="b"/>
                <a:pathLst>
                  <a:path w="68" h="89">
                    <a:moveTo>
                      <a:pt x="0" y="89"/>
                    </a:moveTo>
                    <a:cubicBezTo>
                      <a:pt x="33" y="89"/>
                      <a:pt x="33" y="89"/>
                      <a:pt x="33" y="89"/>
                    </a:cubicBezTo>
                    <a:cubicBezTo>
                      <a:pt x="68" y="0"/>
                      <a:pt x="68" y="0"/>
                      <a:pt x="68" y="0"/>
                    </a:cubicBezTo>
                    <a:cubicBezTo>
                      <a:pt x="56" y="2"/>
                      <a:pt x="45" y="3"/>
                      <a:pt x="33" y="4"/>
                    </a:cubicBezTo>
                    <a:lnTo>
                      <a:pt x="0" y="89"/>
                    </a:lnTo>
                    <a:close/>
                  </a:path>
                </a:pathLst>
              </a:custGeom>
              <a:solidFill>
                <a:schemeClr val="accent4">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2" name="Oval 190"/>
              <p:cNvSpPr>
                <a:spLocks noChangeArrowheads="1"/>
              </p:cNvSpPr>
              <p:nvPr/>
            </p:nvSpPr>
            <p:spPr bwMode="auto">
              <a:xfrm>
                <a:off x="9315451" y="3152775"/>
                <a:ext cx="47625" cy="492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3" name="Oval 191"/>
              <p:cNvSpPr>
                <a:spLocks noChangeArrowheads="1"/>
              </p:cNvSpPr>
              <p:nvPr/>
            </p:nvSpPr>
            <p:spPr bwMode="auto">
              <a:xfrm>
                <a:off x="9448801" y="3027363"/>
                <a:ext cx="90488" cy="8731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4" name="Oval 192"/>
              <p:cNvSpPr>
                <a:spLocks noChangeArrowheads="1"/>
              </p:cNvSpPr>
              <p:nvPr/>
            </p:nvSpPr>
            <p:spPr bwMode="auto">
              <a:xfrm>
                <a:off x="9247188" y="2286000"/>
                <a:ext cx="68263" cy="69850"/>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5" name="Oval 193"/>
              <p:cNvSpPr>
                <a:spLocks noChangeArrowheads="1"/>
              </p:cNvSpPr>
              <p:nvPr/>
            </p:nvSpPr>
            <p:spPr bwMode="auto">
              <a:xfrm>
                <a:off x="9374188" y="2206625"/>
                <a:ext cx="77788" cy="77787"/>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26" name="Oval 194"/>
              <p:cNvSpPr>
                <a:spLocks noChangeArrowheads="1"/>
              </p:cNvSpPr>
              <p:nvPr/>
            </p:nvSpPr>
            <p:spPr bwMode="auto">
              <a:xfrm>
                <a:off x="9294813" y="2047875"/>
                <a:ext cx="88900" cy="88900"/>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sp>
        <p:nvSpPr>
          <p:cNvPr id="233" name="任意多边形: 形状 232"/>
          <p:cNvSpPr/>
          <p:nvPr/>
        </p:nvSpPr>
        <p:spPr bwMode="auto">
          <a:xfrm>
            <a:off x="-18822" y="2518761"/>
            <a:ext cx="12210821" cy="4339239"/>
          </a:xfrm>
          <a:custGeom>
            <a:avLst/>
            <a:gdLst>
              <a:gd name="connsiteX0" fmla="*/ 10429969 w 12210821"/>
              <a:gd name="connsiteY0" fmla="*/ 0 h 4439462"/>
              <a:gd name="connsiteX1" fmla="*/ 10794997 w 12210821"/>
              <a:gd name="connsiteY1" fmla="*/ 233910 h 4439462"/>
              <a:gd name="connsiteX2" fmla="*/ 10959055 w 12210821"/>
              <a:gd name="connsiteY2" fmla="*/ 201081 h 4439462"/>
              <a:gd name="connsiteX3" fmla="*/ 11319982 w 12210821"/>
              <a:gd name="connsiteY3" fmla="*/ 426784 h 4439462"/>
              <a:gd name="connsiteX4" fmla="*/ 11402011 w 12210821"/>
              <a:gd name="connsiteY4" fmla="*/ 414473 h 4439462"/>
              <a:gd name="connsiteX5" fmla="*/ 11635793 w 12210821"/>
              <a:gd name="connsiteY5" fmla="*/ 529376 h 4439462"/>
              <a:gd name="connsiteX6" fmla="*/ 11902387 w 12210821"/>
              <a:gd name="connsiteY6" fmla="*/ 357021 h 4439462"/>
              <a:gd name="connsiteX7" fmla="*/ 12164879 w 12210821"/>
              <a:gd name="connsiteY7" fmla="*/ 525272 h 4439462"/>
              <a:gd name="connsiteX8" fmla="*/ 12193589 w 12210821"/>
              <a:gd name="connsiteY8" fmla="*/ 521169 h 4439462"/>
              <a:gd name="connsiteX9" fmla="*/ 12193589 w 12210821"/>
              <a:gd name="connsiteY9" fmla="*/ 3482308 h 4439462"/>
              <a:gd name="connsiteX10" fmla="*/ 12193589 w 12210821"/>
              <a:gd name="connsiteY10" fmla="*/ 3582212 h 4439462"/>
              <a:gd name="connsiteX11" fmla="*/ 12210821 w 12210821"/>
              <a:gd name="connsiteY11" fmla="*/ 3582212 h 4439462"/>
              <a:gd name="connsiteX12" fmla="*/ 12210821 w 12210821"/>
              <a:gd name="connsiteY12" fmla="*/ 4439462 h 4439462"/>
              <a:gd name="connsiteX13" fmla="*/ 0 w 12210821"/>
              <a:gd name="connsiteY13" fmla="*/ 4439462 h 4439462"/>
              <a:gd name="connsiteX14" fmla="*/ 0 w 12210821"/>
              <a:gd name="connsiteY14" fmla="*/ 3582212 h 4439462"/>
              <a:gd name="connsiteX15" fmla="*/ 1 w 12210821"/>
              <a:gd name="connsiteY15" fmla="*/ 3582212 h 4439462"/>
              <a:gd name="connsiteX16" fmla="*/ 1 w 12210821"/>
              <a:gd name="connsiteY16" fmla="*/ 3491663 h 4439462"/>
              <a:gd name="connsiteX17" fmla="*/ 1 w 12210821"/>
              <a:gd name="connsiteY17" fmla="*/ 804323 h 4439462"/>
              <a:gd name="connsiteX18" fmla="*/ 701348 w 12210821"/>
              <a:gd name="connsiteY18" fmla="*/ 102592 h 4439462"/>
              <a:gd name="connsiteX19" fmla="*/ 1291956 w 12210821"/>
              <a:gd name="connsiteY19" fmla="*/ 426784 h 4439462"/>
              <a:gd name="connsiteX20" fmla="*/ 1620071 w 12210821"/>
              <a:gd name="connsiteY20" fmla="*/ 332399 h 4439462"/>
              <a:gd name="connsiteX21" fmla="*/ 1882563 w 12210821"/>
              <a:gd name="connsiteY21" fmla="*/ 213392 h 4439462"/>
              <a:gd name="connsiteX22" fmla="*/ 2108143 w 12210821"/>
              <a:gd name="connsiteY22" fmla="*/ 295466 h 4439462"/>
              <a:gd name="connsiteX23" fmla="*/ 2288606 w 12210821"/>
              <a:gd name="connsiteY23" fmla="*/ 246221 h 4439462"/>
              <a:gd name="connsiteX24" fmla="*/ 2604417 w 12210821"/>
              <a:gd name="connsiteY24" fmla="*/ 451406 h 4439462"/>
              <a:gd name="connsiteX25" fmla="*/ 2670040 w 12210821"/>
              <a:gd name="connsiteY25" fmla="*/ 447302 h 4439462"/>
              <a:gd name="connsiteX26" fmla="*/ 3059677 w 12210821"/>
              <a:gd name="connsiteY26" fmla="*/ 570413 h 4439462"/>
              <a:gd name="connsiteX27" fmla="*/ 3305764 w 12210821"/>
              <a:gd name="connsiteY27" fmla="*/ 463717 h 4439462"/>
              <a:gd name="connsiteX28" fmla="*/ 3313967 w 12210821"/>
              <a:gd name="connsiteY28" fmla="*/ 463717 h 4439462"/>
              <a:gd name="connsiteX29" fmla="*/ 3609271 w 12210821"/>
              <a:gd name="connsiteY29" fmla="*/ 332399 h 4439462"/>
              <a:gd name="connsiteX30" fmla="*/ 3818444 w 12210821"/>
              <a:gd name="connsiteY30" fmla="*/ 393954 h 4439462"/>
              <a:gd name="connsiteX31" fmla="*/ 4121951 w 12210821"/>
              <a:gd name="connsiteY31" fmla="*/ 291362 h 4439462"/>
              <a:gd name="connsiteX32" fmla="*/ 4445965 w 12210821"/>
              <a:gd name="connsiteY32" fmla="*/ 406265 h 4439462"/>
              <a:gd name="connsiteX33" fmla="*/ 4597718 w 12210821"/>
              <a:gd name="connsiteY33" fmla="*/ 369332 h 4439462"/>
              <a:gd name="connsiteX34" fmla="*/ 4765878 w 12210821"/>
              <a:gd name="connsiteY34" fmla="*/ 418576 h 4439462"/>
              <a:gd name="connsiteX35" fmla="*/ 5208833 w 12210821"/>
              <a:gd name="connsiteY35" fmla="*/ 90281 h 4439462"/>
              <a:gd name="connsiteX36" fmla="*/ 5594369 w 12210821"/>
              <a:gd name="connsiteY36" fmla="*/ 299569 h 4439462"/>
              <a:gd name="connsiteX37" fmla="*/ 5737919 w 12210821"/>
              <a:gd name="connsiteY37" fmla="*/ 274947 h 4439462"/>
              <a:gd name="connsiteX38" fmla="*/ 6061933 w 12210821"/>
              <a:gd name="connsiteY38" fmla="*/ 410369 h 4439462"/>
              <a:gd name="connsiteX39" fmla="*/ 6406454 w 12210821"/>
              <a:gd name="connsiteY39" fmla="*/ 102592 h 4439462"/>
              <a:gd name="connsiteX40" fmla="*/ 6738671 w 12210821"/>
              <a:gd name="connsiteY40" fmla="*/ 365228 h 4439462"/>
              <a:gd name="connsiteX41" fmla="*/ 6919134 w 12210821"/>
              <a:gd name="connsiteY41" fmla="*/ 258532 h 4439462"/>
              <a:gd name="connsiteX42" fmla="*/ 7025772 w 12210821"/>
              <a:gd name="connsiteY42" fmla="*/ 291362 h 4439462"/>
              <a:gd name="connsiteX43" fmla="*/ 7267757 w 12210821"/>
              <a:gd name="connsiteY43" fmla="*/ 114903 h 4439462"/>
              <a:gd name="connsiteX44" fmla="*/ 7489235 w 12210821"/>
              <a:gd name="connsiteY44" fmla="*/ 242118 h 4439462"/>
              <a:gd name="connsiteX45" fmla="*/ 7690206 w 12210821"/>
              <a:gd name="connsiteY45" fmla="*/ 155940 h 4439462"/>
              <a:gd name="connsiteX46" fmla="*/ 7965002 w 12210821"/>
              <a:gd name="connsiteY46" fmla="*/ 422680 h 4439462"/>
              <a:gd name="connsiteX47" fmla="*/ 8157770 w 12210821"/>
              <a:gd name="connsiteY47" fmla="*/ 348814 h 4439462"/>
              <a:gd name="connsiteX48" fmla="*/ 8407958 w 12210821"/>
              <a:gd name="connsiteY48" fmla="*/ 492443 h 4439462"/>
              <a:gd name="connsiteX49" fmla="*/ 8432566 w 12210821"/>
              <a:gd name="connsiteY49" fmla="*/ 496546 h 4439462"/>
              <a:gd name="connsiteX50" fmla="*/ 8645841 w 12210821"/>
              <a:gd name="connsiteY50" fmla="*/ 369332 h 4439462"/>
              <a:gd name="connsiteX51" fmla="*/ 8654044 w 12210821"/>
              <a:gd name="connsiteY51" fmla="*/ 369332 h 4439462"/>
              <a:gd name="connsiteX52" fmla="*/ 8916537 w 12210821"/>
              <a:gd name="connsiteY52" fmla="*/ 217496 h 4439462"/>
              <a:gd name="connsiteX53" fmla="*/ 9158522 w 12210821"/>
              <a:gd name="connsiteY53" fmla="*/ 336503 h 4439462"/>
              <a:gd name="connsiteX54" fmla="*/ 9433318 w 12210821"/>
              <a:gd name="connsiteY54" fmla="*/ 201081 h 4439462"/>
              <a:gd name="connsiteX55" fmla="*/ 9687608 w 12210821"/>
              <a:gd name="connsiteY55" fmla="*/ 311880 h 4439462"/>
              <a:gd name="connsiteX56" fmla="*/ 9835260 w 12210821"/>
              <a:gd name="connsiteY56" fmla="*/ 274947 h 4439462"/>
              <a:gd name="connsiteX57" fmla="*/ 10028027 w 12210821"/>
              <a:gd name="connsiteY57" fmla="*/ 336503 h 4439462"/>
              <a:gd name="connsiteX58" fmla="*/ 10429969 w 12210821"/>
              <a:gd name="connsiteY58" fmla="*/ 0 h 4439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210821" h="4439462">
                <a:moveTo>
                  <a:pt x="10429969" y="0"/>
                </a:moveTo>
                <a:cubicBezTo>
                  <a:pt x="10589925" y="0"/>
                  <a:pt x="10733476" y="94385"/>
                  <a:pt x="10794997" y="233910"/>
                </a:cubicBezTo>
                <a:cubicBezTo>
                  <a:pt x="10844214" y="213392"/>
                  <a:pt x="10901635" y="201081"/>
                  <a:pt x="10959055" y="201081"/>
                </a:cubicBezTo>
                <a:cubicBezTo>
                  <a:pt x="11114910" y="201081"/>
                  <a:pt x="11254359" y="291362"/>
                  <a:pt x="11319982" y="426784"/>
                </a:cubicBezTo>
                <a:cubicBezTo>
                  <a:pt x="11344590" y="418576"/>
                  <a:pt x="11373301" y="414473"/>
                  <a:pt x="11402011" y="414473"/>
                </a:cubicBezTo>
                <a:cubicBezTo>
                  <a:pt x="11496344" y="414473"/>
                  <a:pt x="11582474" y="459613"/>
                  <a:pt x="11635793" y="529376"/>
                </a:cubicBezTo>
                <a:cubicBezTo>
                  <a:pt x="11680909" y="430887"/>
                  <a:pt x="11783445" y="357021"/>
                  <a:pt x="11902387" y="357021"/>
                </a:cubicBezTo>
                <a:cubicBezTo>
                  <a:pt x="12017227" y="357021"/>
                  <a:pt x="12119763" y="426784"/>
                  <a:pt x="12164879" y="525272"/>
                </a:cubicBezTo>
                <a:lnTo>
                  <a:pt x="12193589" y="521169"/>
                </a:lnTo>
                <a:cubicBezTo>
                  <a:pt x="12193589" y="521169"/>
                  <a:pt x="12193589" y="521169"/>
                  <a:pt x="12193589" y="3482308"/>
                </a:cubicBezTo>
                <a:lnTo>
                  <a:pt x="12193589" y="3582212"/>
                </a:lnTo>
                <a:lnTo>
                  <a:pt x="12210821" y="3582212"/>
                </a:lnTo>
                <a:lnTo>
                  <a:pt x="12210821" y="4439462"/>
                </a:lnTo>
                <a:lnTo>
                  <a:pt x="0" y="4439462"/>
                </a:lnTo>
                <a:lnTo>
                  <a:pt x="0" y="3582212"/>
                </a:lnTo>
                <a:lnTo>
                  <a:pt x="1" y="3582212"/>
                </a:lnTo>
                <a:lnTo>
                  <a:pt x="1" y="3491663"/>
                </a:lnTo>
                <a:cubicBezTo>
                  <a:pt x="1" y="3030549"/>
                  <a:pt x="1" y="2222019"/>
                  <a:pt x="1" y="804323"/>
                </a:cubicBezTo>
                <a:cubicBezTo>
                  <a:pt x="1" y="418576"/>
                  <a:pt x="315812" y="102592"/>
                  <a:pt x="701348" y="102592"/>
                </a:cubicBezTo>
                <a:cubicBezTo>
                  <a:pt x="947434" y="102592"/>
                  <a:pt x="1168912" y="233910"/>
                  <a:pt x="1291956" y="426784"/>
                </a:cubicBezTo>
                <a:cubicBezTo>
                  <a:pt x="1386289" y="373436"/>
                  <a:pt x="1501129" y="336503"/>
                  <a:pt x="1620071" y="332399"/>
                </a:cubicBezTo>
                <a:cubicBezTo>
                  <a:pt x="1681593" y="258532"/>
                  <a:pt x="1775926" y="213392"/>
                  <a:pt x="1882563" y="213392"/>
                </a:cubicBezTo>
                <a:cubicBezTo>
                  <a:pt x="1968694" y="213392"/>
                  <a:pt x="2046621" y="246221"/>
                  <a:pt x="2108143" y="295466"/>
                </a:cubicBezTo>
                <a:cubicBezTo>
                  <a:pt x="2161461" y="262636"/>
                  <a:pt x="2222983" y="246221"/>
                  <a:pt x="2288606" y="246221"/>
                </a:cubicBezTo>
                <a:cubicBezTo>
                  <a:pt x="2428055" y="246221"/>
                  <a:pt x="2551098" y="332399"/>
                  <a:pt x="2604417" y="451406"/>
                </a:cubicBezTo>
                <a:cubicBezTo>
                  <a:pt x="2624924" y="451406"/>
                  <a:pt x="2649533" y="447302"/>
                  <a:pt x="2670040" y="447302"/>
                </a:cubicBezTo>
                <a:cubicBezTo>
                  <a:pt x="2813591" y="447302"/>
                  <a:pt x="2948938" y="492443"/>
                  <a:pt x="3059677" y="570413"/>
                </a:cubicBezTo>
                <a:cubicBezTo>
                  <a:pt x="3121199" y="504754"/>
                  <a:pt x="3207329" y="463717"/>
                  <a:pt x="3305764" y="463717"/>
                </a:cubicBezTo>
                <a:cubicBezTo>
                  <a:pt x="3309865" y="463717"/>
                  <a:pt x="3313967" y="463717"/>
                  <a:pt x="3313967" y="463717"/>
                </a:cubicBezTo>
                <a:cubicBezTo>
                  <a:pt x="3387793" y="381643"/>
                  <a:pt x="3494430" y="332399"/>
                  <a:pt x="3609271" y="332399"/>
                </a:cubicBezTo>
                <a:cubicBezTo>
                  <a:pt x="3687198" y="332399"/>
                  <a:pt x="3756923" y="357021"/>
                  <a:pt x="3818444" y="393954"/>
                </a:cubicBezTo>
                <a:cubicBezTo>
                  <a:pt x="3904574" y="328295"/>
                  <a:pt x="4007111" y="291362"/>
                  <a:pt x="4121951" y="291362"/>
                </a:cubicBezTo>
                <a:cubicBezTo>
                  <a:pt x="4244994" y="291362"/>
                  <a:pt x="4355733" y="336503"/>
                  <a:pt x="4445965" y="406265"/>
                </a:cubicBezTo>
                <a:cubicBezTo>
                  <a:pt x="4491081" y="381643"/>
                  <a:pt x="4544399" y="369332"/>
                  <a:pt x="4597718" y="369332"/>
                </a:cubicBezTo>
                <a:cubicBezTo>
                  <a:pt x="4659240" y="369332"/>
                  <a:pt x="4716660" y="385747"/>
                  <a:pt x="4765878" y="418576"/>
                </a:cubicBezTo>
                <a:cubicBezTo>
                  <a:pt x="4823297" y="229807"/>
                  <a:pt x="4999660" y="90281"/>
                  <a:pt x="5208833" y="90281"/>
                </a:cubicBezTo>
                <a:cubicBezTo>
                  <a:pt x="5368790" y="90281"/>
                  <a:pt x="5512340" y="172355"/>
                  <a:pt x="5594369" y="299569"/>
                </a:cubicBezTo>
                <a:cubicBezTo>
                  <a:pt x="5639484" y="283155"/>
                  <a:pt x="5688702" y="274947"/>
                  <a:pt x="5737919" y="274947"/>
                </a:cubicBezTo>
                <a:cubicBezTo>
                  <a:pt x="5865064" y="274947"/>
                  <a:pt x="5979904" y="328295"/>
                  <a:pt x="6061933" y="410369"/>
                </a:cubicBezTo>
                <a:cubicBezTo>
                  <a:pt x="6082441" y="238014"/>
                  <a:pt x="6225991" y="102592"/>
                  <a:pt x="6406454" y="102592"/>
                </a:cubicBezTo>
                <a:cubicBezTo>
                  <a:pt x="6566410" y="102592"/>
                  <a:pt x="6701758" y="213392"/>
                  <a:pt x="6738671" y="365228"/>
                </a:cubicBezTo>
                <a:cubicBezTo>
                  <a:pt x="6771483" y="299569"/>
                  <a:pt x="6841207" y="258532"/>
                  <a:pt x="6919134" y="258532"/>
                </a:cubicBezTo>
                <a:cubicBezTo>
                  <a:pt x="6956047" y="258532"/>
                  <a:pt x="6997062" y="270844"/>
                  <a:pt x="7025772" y="291362"/>
                </a:cubicBezTo>
                <a:cubicBezTo>
                  <a:pt x="7058583" y="188770"/>
                  <a:pt x="7157018" y="114903"/>
                  <a:pt x="7267757" y="114903"/>
                </a:cubicBezTo>
                <a:cubicBezTo>
                  <a:pt x="7366192" y="114903"/>
                  <a:pt x="7448220" y="168251"/>
                  <a:pt x="7489235" y="242118"/>
                </a:cubicBezTo>
                <a:cubicBezTo>
                  <a:pt x="7542554" y="188770"/>
                  <a:pt x="7612278" y="155940"/>
                  <a:pt x="7690206" y="155940"/>
                </a:cubicBezTo>
                <a:cubicBezTo>
                  <a:pt x="7837858" y="155940"/>
                  <a:pt x="7960901" y="274947"/>
                  <a:pt x="7965002" y="422680"/>
                </a:cubicBezTo>
                <a:cubicBezTo>
                  <a:pt x="8014220" y="377539"/>
                  <a:pt x="8083944" y="348814"/>
                  <a:pt x="8157770" y="348814"/>
                </a:cubicBezTo>
                <a:cubicBezTo>
                  <a:pt x="8264408" y="348814"/>
                  <a:pt x="8354639" y="406265"/>
                  <a:pt x="8407958" y="492443"/>
                </a:cubicBezTo>
                <a:cubicBezTo>
                  <a:pt x="8407958" y="492443"/>
                  <a:pt x="8407958" y="492443"/>
                  <a:pt x="8432566" y="496546"/>
                </a:cubicBezTo>
                <a:cubicBezTo>
                  <a:pt x="8473581" y="418576"/>
                  <a:pt x="8555610" y="369332"/>
                  <a:pt x="8645841" y="369332"/>
                </a:cubicBezTo>
                <a:cubicBezTo>
                  <a:pt x="8649943" y="369332"/>
                  <a:pt x="8654044" y="369332"/>
                  <a:pt x="8654044" y="369332"/>
                </a:cubicBezTo>
                <a:cubicBezTo>
                  <a:pt x="8707363" y="279051"/>
                  <a:pt x="8805798" y="217496"/>
                  <a:pt x="8916537" y="217496"/>
                </a:cubicBezTo>
                <a:cubicBezTo>
                  <a:pt x="9014971" y="217496"/>
                  <a:pt x="9101101" y="262636"/>
                  <a:pt x="9158522" y="336503"/>
                </a:cubicBezTo>
                <a:cubicBezTo>
                  <a:pt x="9220043" y="254429"/>
                  <a:pt x="9322579" y="201081"/>
                  <a:pt x="9433318" y="201081"/>
                </a:cubicBezTo>
                <a:cubicBezTo>
                  <a:pt x="9531753" y="201081"/>
                  <a:pt x="9621985" y="242118"/>
                  <a:pt x="9687608" y="311880"/>
                </a:cubicBezTo>
                <a:cubicBezTo>
                  <a:pt x="9732724" y="291362"/>
                  <a:pt x="9781941" y="274947"/>
                  <a:pt x="9835260" y="274947"/>
                </a:cubicBezTo>
                <a:cubicBezTo>
                  <a:pt x="9909086" y="274947"/>
                  <a:pt x="9974709" y="299569"/>
                  <a:pt x="10028027" y="336503"/>
                </a:cubicBezTo>
                <a:cubicBezTo>
                  <a:pt x="10064940" y="143629"/>
                  <a:pt x="10228998" y="0"/>
                  <a:pt x="10429969" y="0"/>
                </a:cubicBezTo>
                <a:close/>
              </a:path>
            </a:pathLst>
          </a:custGeom>
          <a:solidFill>
            <a:schemeClr val="bg1">
              <a:alpha val="80000"/>
            </a:schemeClr>
          </a:solidFill>
          <a:ln>
            <a:noFill/>
          </a:ln>
        </p:spPr>
        <p:txBody>
          <a:bodyPr vert="horz" wrap="square" lIns="91440" tIns="45720" rIns="91440" bIns="45720" numCol="1" anchor="t" anchorCtr="0" compatLnSpc="1">
            <a:noAutofit/>
          </a:bodyPr>
          <a:lstStyle/>
          <a:p>
            <a:endParaRPr lang="zh-CN" altLang="en-US">
              <a:latin typeface="微软雅黑" panose="020B0503020204020204" pitchFamily="34" charset="-122"/>
              <a:ea typeface="微软雅黑" panose="020B0503020204020204" pitchFamily="34" charset="-122"/>
            </a:endParaRPr>
          </a:p>
        </p:txBody>
      </p:sp>
      <p:sp>
        <p:nvSpPr>
          <p:cNvPr id="105" name="TextBox 1"/>
          <p:cNvSpPr txBox="1"/>
          <p:nvPr/>
        </p:nvSpPr>
        <p:spPr>
          <a:xfrm>
            <a:off x="3170438" y="3881478"/>
            <a:ext cx="5873050" cy="769441"/>
          </a:xfrm>
          <a:prstGeom prst="rect">
            <a:avLst/>
          </a:prstGeom>
          <a:noFill/>
        </p:spPr>
        <p:txBody>
          <a:bodyPr wrap="square" rtlCol="0">
            <a:spAutoFit/>
          </a:bodyPr>
          <a:lstStyle/>
          <a:p>
            <a:pPr algn="dist"/>
            <a:r>
              <a:rPr lang="zh-CN" altLang="en-US" sz="4400" b="1" dirty="0">
                <a:ln w="6350">
                  <a:noFill/>
                </a:ln>
                <a:solidFill>
                  <a:schemeClr val="tx1">
                    <a:lumMod val="75000"/>
                    <a:lumOff val="25000"/>
                  </a:schemeClr>
                </a:solidFill>
                <a:latin typeface="微软雅黑" panose="020B0503020204020204" pitchFamily="34" charset="-122"/>
                <a:ea typeface="微软雅黑" panose="020B0503020204020204" pitchFamily="34" charset="-122"/>
              </a:rPr>
              <a:t>感谢大家</a:t>
            </a:r>
            <a:endParaRPr lang="zh-CN" altLang="en-US" sz="4400" b="1" dirty="0">
              <a:ln w="6350">
                <a:noFill/>
              </a:ln>
              <a:solidFill>
                <a:srgbClr val="5FC3F8"/>
              </a:solidFill>
              <a:latin typeface="Impact" panose="020B0806030902050204" pitchFamily="34" charset="0"/>
              <a:ea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3"/>
          <p:cNvSpPr txBox="1"/>
          <p:nvPr/>
        </p:nvSpPr>
        <p:spPr>
          <a:xfrm>
            <a:off x="571769" y="219396"/>
            <a:ext cx="1356281" cy="822726"/>
          </a:xfrm>
          <a:prstGeom prst="rect">
            <a:avLst/>
          </a:prstGeom>
          <a:noFill/>
        </p:spPr>
        <p:txBody>
          <a:bodyPr wrap="square" rtlCol="0">
            <a:spAutoFit/>
          </a:bodyPr>
          <a:lstStyle/>
          <a:p>
            <a:pPr>
              <a:lnSpc>
                <a:spcPct val="150000"/>
              </a:lnSpc>
            </a:pPr>
            <a:r>
              <a:rPr lang="zh-CN" altLang="en-US" sz="3600" b="1" dirty="0">
                <a:ln w="6350">
                  <a:noFill/>
                </a:ln>
                <a:solidFill>
                  <a:srgbClr val="5FC3F8"/>
                </a:solidFill>
                <a:latin typeface="Impact" panose="020B0806030902050204" pitchFamily="34" charset="0"/>
                <a:ea typeface="微软雅黑" panose="020B0503020204020204" pitchFamily="34" charset="-122"/>
              </a:rPr>
              <a:t>目  录</a:t>
            </a:r>
            <a:endParaRPr lang="en-US" altLang="zh-CN" sz="3600" b="1" dirty="0">
              <a:ln w="6350">
                <a:noFill/>
              </a:ln>
              <a:solidFill>
                <a:srgbClr val="5FC3F8"/>
              </a:solidFill>
              <a:latin typeface="Impact" panose="020B0806030902050204" pitchFamily="34" charset="0"/>
              <a:ea typeface="微软雅黑" panose="020B0503020204020204" pitchFamily="34" charset="-122"/>
            </a:endParaRPr>
          </a:p>
        </p:txBody>
      </p:sp>
      <p:sp>
        <p:nvSpPr>
          <p:cNvPr id="3" name="圆角矩形 2"/>
          <p:cNvSpPr/>
          <p:nvPr/>
        </p:nvSpPr>
        <p:spPr>
          <a:xfrm>
            <a:off x="1881243" y="738958"/>
            <a:ext cx="1165148" cy="261610"/>
          </a:xfrm>
          <a:prstGeom prst="roundRect">
            <a:avLst>
              <a:gd name="adj"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dist">
              <a:buFont typeface="Arial" panose="020B0604020202020204" pitchFamily="34" charset="0"/>
              <a:buNone/>
            </a:pP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CONTENTS</a:t>
            </a:r>
          </a:p>
        </p:txBody>
      </p:sp>
      <p:cxnSp>
        <p:nvCxnSpPr>
          <p:cNvPr id="4" name="直接连接符 3"/>
          <p:cNvCxnSpPr/>
          <p:nvPr/>
        </p:nvCxnSpPr>
        <p:spPr>
          <a:xfrm>
            <a:off x="377838" y="1042122"/>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325682" y="4441239"/>
            <a:ext cx="527709" cy="671402"/>
          </a:xfrm>
          <a:prstGeom prst="rect">
            <a:avLst/>
          </a:prstGeom>
        </p:spPr>
        <p:txBody>
          <a:bodyPr wrap="none">
            <a:spAutoFit/>
          </a:bodyPr>
          <a:lstStyle/>
          <a:p>
            <a:pPr algn="ctr">
              <a:lnSpc>
                <a:spcPct val="150000"/>
              </a:lnSpc>
            </a:pPr>
            <a:r>
              <a:rPr lang="zh-CN" altLang="en-US" sz="1335" dirty="0">
                <a:ln w="6350">
                  <a:noFill/>
                </a:ln>
                <a:solidFill>
                  <a:schemeClr val="bg1">
                    <a:lumMod val="50000"/>
                  </a:schemeClr>
                </a:solidFill>
                <a:latin typeface="Impact" panose="020B0806030902050204" pitchFamily="34" charset="0"/>
                <a:ea typeface="微软雅黑" panose="020B0503020204020204" pitchFamily="34" charset="-122"/>
              </a:rPr>
              <a:t>节点</a:t>
            </a:r>
          </a:p>
          <a:p>
            <a:pPr algn="ctr">
              <a:lnSpc>
                <a:spcPct val="150000"/>
              </a:lnSpc>
            </a:pPr>
            <a:r>
              <a:rPr lang="zh-CN" altLang="en-US" sz="1335" dirty="0">
                <a:ln w="6350">
                  <a:noFill/>
                </a:ln>
                <a:solidFill>
                  <a:schemeClr val="bg1">
                    <a:lumMod val="50000"/>
                  </a:schemeClr>
                </a:solidFill>
                <a:latin typeface="Impact" panose="020B0806030902050204" pitchFamily="34" charset="0"/>
                <a:ea typeface="微软雅黑" panose="020B0503020204020204" pitchFamily="34" charset="-122"/>
              </a:rPr>
              <a:t>连接</a:t>
            </a:r>
          </a:p>
        </p:txBody>
      </p:sp>
      <p:sp>
        <p:nvSpPr>
          <p:cNvPr id="9" name="矩形 8"/>
          <p:cNvSpPr/>
          <p:nvPr/>
        </p:nvSpPr>
        <p:spPr>
          <a:xfrm>
            <a:off x="1830758" y="3847945"/>
            <a:ext cx="1517560" cy="338554"/>
          </a:xfrm>
          <a:prstGeom prst="rect">
            <a:avLst/>
          </a:prstGeom>
        </p:spPr>
        <p:txBody>
          <a:bodyPr wrap="square">
            <a:spAutoFit/>
          </a:bodyPr>
          <a:lstStyle/>
          <a:p>
            <a:pPr algn="ctr"/>
            <a:r>
              <a:rPr lang="zh-CN" altLang="en-US" sz="1600" b="1" dirty="0">
                <a:ln w="6350">
                  <a:noFill/>
                </a:ln>
                <a:solidFill>
                  <a:schemeClr val="tx1">
                    <a:lumMod val="85000"/>
                    <a:lumOff val="15000"/>
                  </a:schemeClr>
                </a:solidFill>
                <a:latin typeface="Impact" panose="020B0806030902050204" pitchFamily="34" charset="0"/>
                <a:ea typeface="微软雅黑" panose="020B0503020204020204" pitchFamily="34" charset="-122"/>
              </a:rPr>
              <a:t>什么是图</a:t>
            </a:r>
          </a:p>
        </p:txBody>
      </p:sp>
      <p:cxnSp>
        <p:nvCxnSpPr>
          <p:cNvPr id="10" name="直接连接符 9"/>
          <p:cNvCxnSpPr/>
          <p:nvPr/>
        </p:nvCxnSpPr>
        <p:spPr>
          <a:xfrm>
            <a:off x="2140030" y="4358550"/>
            <a:ext cx="899016" cy="0"/>
          </a:xfrm>
          <a:prstGeom prst="line">
            <a:avLst/>
          </a:prstGeom>
          <a:ln w="25400"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4480826" y="4441239"/>
            <a:ext cx="699230" cy="975332"/>
          </a:xfrm>
          <a:prstGeom prst="rect">
            <a:avLst/>
          </a:prstGeom>
        </p:spPr>
        <p:txBody>
          <a:bodyPr wrap="none">
            <a:spAutoFit/>
          </a:bodyPr>
          <a:lstStyle/>
          <a:p>
            <a:pPr algn="ctr">
              <a:lnSpc>
                <a:spcPct val="150000"/>
              </a:lnSpc>
            </a:pPr>
            <a:r>
              <a:rPr lang="zh-CN" altLang="en-US" sz="1335" dirty="0">
                <a:ln w="6350">
                  <a:noFill/>
                </a:ln>
                <a:solidFill>
                  <a:schemeClr val="bg1">
                    <a:lumMod val="50000"/>
                  </a:schemeClr>
                </a:solidFill>
                <a:latin typeface="Impact" panose="020B0806030902050204" pitchFamily="34" charset="0"/>
                <a:ea typeface="微软雅黑" panose="020B0503020204020204" pitchFamily="34" charset="-122"/>
              </a:rPr>
              <a:t>同质图</a:t>
            </a:r>
            <a:endParaRPr lang="en-US" altLang="zh-CN" sz="1335" dirty="0">
              <a:ln w="6350">
                <a:noFill/>
              </a:ln>
              <a:solidFill>
                <a:schemeClr val="bg1">
                  <a:lumMod val="50000"/>
                </a:schemeClr>
              </a:solidFill>
              <a:latin typeface="Impact" panose="020B0806030902050204" pitchFamily="34" charset="0"/>
              <a:ea typeface="微软雅黑" panose="020B0503020204020204" pitchFamily="34" charset="-122"/>
            </a:endParaRPr>
          </a:p>
          <a:p>
            <a:pPr algn="ctr">
              <a:lnSpc>
                <a:spcPct val="150000"/>
              </a:lnSpc>
            </a:pPr>
            <a:r>
              <a:rPr lang="zh-CN" altLang="en-US" sz="1335" dirty="0">
                <a:ln w="6350">
                  <a:noFill/>
                </a:ln>
                <a:solidFill>
                  <a:schemeClr val="bg1">
                    <a:lumMod val="50000"/>
                  </a:schemeClr>
                </a:solidFill>
                <a:latin typeface="Impact" panose="020B0806030902050204" pitchFamily="34" charset="0"/>
                <a:ea typeface="微软雅黑" panose="020B0503020204020204" pitchFamily="34" charset="-122"/>
              </a:rPr>
              <a:t>无向图</a:t>
            </a:r>
            <a:endParaRPr lang="en-US" altLang="zh-CN" sz="1335" dirty="0">
              <a:ln w="6350">
                <a:noFill/>
              </a:ln>
              <a:solidFill>
                <a:schemeClr val="bg1">
                  <a:lumMod val="50000"/>
                </a:schemeClr>
              </a:solidFill>
              <a:latin typeface="Impact" panose="020B0806030902050204" pitchFamily="34" charset="0"/>
              <a:ea typeface="微软雅黑" panose="020B0503020204020204" pitchFamily="34" charset="-122"/>
            </a:endParaRPr>
          </a:p>
          <a:p>
            <a:pPr algn="ctr">
              <a:lnSpc>
                <a:spcPct val="150000"/>
              </a:lnSpc>
            </a:pPr>
            <a:r>
              <a:rPr lang="zh-CN" altLang="en-US" sz="1335" dirty="0">
                <a:ln w="6350">
                  <a:noFill/>
                </a:ln>
                <a:solidFill>
                  <a:schemeClr val="bg1">
                    <a:lumMod val="50000"/>
                  </a:schemeClr>
                </a:solidFill>
                <a:latin typeface="Impact" panose="020B0806030902050204" pitchFamily="34" charset="0"/>
                <a:ea typeface="微软雅黑" panose="020B0503020204020204" pitchFamily="34" charset="-122"/>
              </a:rPr>
              <a:t>赋权图</a:t>
            </a:r>
          </a:p>
        </p:txBody>
      </p:sp>
      <p:sp>
        <p:nvSpPr>
          <p:cNvPr id="12" name="矩形 11"/>
          <p:cNvSpPr/>
          <p:nvPr/>
        </p:nvSpPr>
        <p:spPr>
          <a:xfrm>
            <a:off x="3760452" y="3847945"/>
            <a:ext cx="2139980" cy="338554"/>
          </a:xfrm>
          <a:prstGeom prst="rect">
            <a:avLst/>
          </a:prstGeom>
        </p:spPr>
        <p:txBody>
          <a:bodyPr wrap="square">
            <a:spAutoFit/>
          </a:bodyPr>
          <a:lstStyle/>
          <a:p>
            <a:pPr algn="ctr"/>
            <a:r>
              <a:rPr lang="zh-CN" altLang="en-US" sz="1600" b="1" dirty="0">
                <a:ln w="6350">
                  <a:noFill/>
                </a:ln>
                <a:solidFill>
                  <a:schemeClr val="tx1">
                    <a:lumMod val="85000"/>
                    <a:lumOff val="15000"/>
                  </a:schemeClr>
                </a:solidFill>
                <a:latin typeface="Impact" panose="020B0806030902050204" pitchFamily="34" charset="0"/>
                <a:ea typeface="微软雅黑" panose="020B0503020204020204" pitchFamily="34" charset="-122"/>
              </a:rPr>
              <a:t>图的分类</a:t>
            </a:r>
          </a:p>
        </p:txBody>
      </p:sp>
      <p:cxnSp>
        <p:nvCxnSpPr>
          <p:cNvPr id="13" name="直接连接符 12"/>
          <p:cNvCxnSpPr/>
          <p:nvPr/>
        </p:nvCxnSpPr>
        <p:spPr>
          <a:xfrm>
            <a:off x="4380933" y="4358550"/>
            <a:ext cx="899016" cy="0"/>
          </a:xfrm>
          <a:prstGeom prst="line">
            <a:avLst/>
          </a:prstGeom>
          <a:ln w="25400"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6635969" y="4441239"/>
            <a:ext cx="870751" cy="671402"/>
          </a:xfrm>
          <a:prstGeom prst="rect">
            <a:avLst/>
          </a:prstGeom>
        </p:spPr>
        <p:txBody>
          <a:bodyPr wrap="none">
            <a:spAutoFit/>
          </a:bodyPr>
          <a:lstStyle/>
          <a:p>
            <a:pPr algn="ctr">
              <a:lnSpc>
                <a:spcPct val="150000"/>
              </a:lnSpc>
            </a:pPr>
            <a:r>
              <a:rPr lang="zh-CN" altLang="en-US" sz="1335" dirty="0">
                <a:ln w="6350">
                  <a:noFill/>
                </a:ln>
                <a:solidFill>
                  <a:schemeClr val="bg1">
                    <a:lumMod val="50000"/>
                  </a:schemeClr>
                </a:solidFill>
                <a:latin typeface="Impact" panose="020B0806030902050204" pitchFamily="34" charset="0"/>
                <a:ea typeface="微软雅黑" panose="020B0503020204020204" pitchFamily="34" charset="-122"/>
              </a:rPr>
              <a:t>邻接矩阵</a:t>
            </a:r>
          </a:p>
          <a:p>
            <a:pPr algn="ctr">
              <a:lnSpc>
                <a:spcPct val="150000"/>
              </a:lnSpc>
            </a:pPr>
            <a:r>
              <a:rPr lang="zh-CN" altLang="en-US" sz="1335" dirty="0">
                <a:ln w="6350">
                  <a:noFill/>
                </a:ln>
                <a:solidFill>
                  <a:schemeClr val="bg1">
                    <a:lumMod val="50000"/>
                  </a:schemeClr>
                </a:solidFill>
                <a:latin typeface="Impact" panose="020B0806030902050204" pitchFamily="34" charset="0"/>
                <a:ea typeface="微软雅黑" panose="020B0503020204020204" pitchFamily="34" charset="-122"/>
              </a:rPr>
              <a:t>邻居和度</a:t>
            </a:r>
          </a:p>
        </p:txBody>
      </p:sp>
      <p:sp>
        <p:nvSpPr>
          <p:cNvPr id="15" name="矩形 14"/>
          <p:cNvSpPr/>
          <p:nvPr/>
        </p:nvSpPr>
        <p:spPr>
          <a:xfrm>
            <a:off x="5927683" y="3847945"/>
            <a:ext cx="2287324" cy="338554"/>
          </a:xfrm>
          <a:prstGeom prst="rect">
            <a:avLst/>
          </a:prstGeom>
        </p:spPr>
        <p:txBody>
          <a:bodyPr wrap="square">
            <a:spAutoFit/>
          </a:bodyPr>
          <a:lstStyle/>
          <a:p>
            <a:pPr algn="ctr"/>
            <a:r>
              <a:rPr lang="zh-CN" altLang="en-US" sz="1600" b="1" dirty="0">
                <a:ln w="6350">
                  <a:noFill/>
                </a:ln>
                <a:solidFill>
                  <a:schemeClr val="tx1">
                    <a:lumMod val="85000"/>
                    <a:lumOff val="15000"/>
                  </a:schemeClr>
                </a:solidFill>
                <a:latin typeface="Impact" panose="020B0806030902050204" pitchFamily="34" charset="0"/>
                <a:ea typeface="微软雅黑" panose="020B0503020204020204" pitchFamily="34" charset="-122"/>
              </a:rPr>
              <a:t>图的属性</a:t>
            </a:r>
          </a:p>
        </p:txBody>
      </p:sp>
      <p:cxnSp>
        <p:nvCxnSpPr>
          <p:cNvPr id="16" name="直接连接符 15"/>
          <p:cNvCxnSpPr/>
          <p:nvPr/>
        </p:nvCxnSpPr>
        <p:spPr>
          <a:xfrm>
            <a:off x="6621837" y="4358550"/>
            <a:ext cx="899016" cy="0"/>
          </a:xfrm>
          <a:prstGeom prst="line">
            <a:avLst/>
          </a:prstGeom>
          <a:ln w="25400"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sp>
        <p:nvSpPr>
          <p:cNvPr id="17" name="矩形 16"/>
          <p:cNvSpPr/>
          <p:nvPr/>
        </p:nvSpPr>
        <p:spPr>
          <a:xfrm>
            <a:off x="9048393" y="4441239"/>
            <a:ext cx="527709" cy="979564"/>
          </a:xfrm>
          <a:prstGeom prst="rect">
            <a:avLst/>
          </a:prstGeom>
        </p:spPr>
        <p:txBody>
          <a:bodyPr wrap="none">
            <a:spAutoFit/>
          </a:bodyPr>
          <a:lstStyle/>
          <a:p>
            <a:pPr algn="ctr">
              <a:lnSpc>
                <a:spcPct val="150000"/>
              </a:lnSpc>
            </a:pPr>
            <a:r>
              <a:rPr lang="zh-CN" altLang="en-US" sz="1335" dirty="0">
                <a:ln w="6350">
                  <a:noFill/>
                </a:ln>
                <a:solidFill>
                  <a:schemeClr val="bg1">
                    <a:lumMod val="50000"/>
                  </a:schemeClr>
                </a:solidFill>
                <a:latin typeface="Impact" panose="020B0806030902050204" pitchFamily="34" charset="0"/>
                <a:ea typeface="微软雅黑" panose="020B0503020204020204" pitchFamily="34" charset="-122"/>
              </a:rPr>
              <a:t>节点</a:t>
            </a:r>
            <a:endParaRPr lang="en-US" altLang="zh-CN" sz="1335" dirty="0">
              <a:ln w="6350">
                <a:noFill/>
              </a:ln>
              <a:solidFill>
                <a:schemeClr val="bg1">
                  <a:lumMod val="50000"/>
                </a:schemeClr>
              </a:solidFill>
              <a:latin typeface="Impact" panose="020B0806030902050204" pitchFamily="34" charset="0"/>
              <a:ea typeface="微软雅黑" panose="020B0503020204020204" pitchFamily="34" charset="-122"/>
            </a:endParaRPr>
          </a:p>
          <a:p>
            <a:pPr algn="ctr">
              <a:lnSpc>
                <a:spcPct val="150000"/>
              </a:lnSpc>
            </a:pPr>
            <a:r>
              <a:rPr lang="zh-CN" altLang="en-US" sz="1335" dirty="0">
                <a:ln w="6350">
                  <a:noFill/>
                </a:ln>
                <a:solidFill>
                  <a:schemeClr val="bg1">
                    <a:lumMod val="50000"/>
                  </a:schemeClr>
                </a:solidFill>
                <a:latin typeface="Impact" panose="020B0806030902050204" pitchFamily="34" charset="0"/>
                <a:ea typeface="微软雅黑" panose="020B0503020204020204" pitchFamily="34" charset="-122"/>
              </a:rPr>
              <a:t>边</a:t>
            </a:r>
            <a:endParaRPr lang="en-US" altLang="zh-CN" sz="1335" dirty="0">
              <a:ln w="6350">
                <a:noFill/>
              </a:ln>
              <a:solidFill>
                <a:schemeClr val="bg1">
                  <a:lumMod val="50000"/>
                </a:schemeClr>
              </a:solidFill>
              <a:latin typeface="Impact" panose="020B0806030902050204" pitchFamily="34" charset="0"/>
              <a:ea typeface="微软雅黑" panose="020B0503020204020204" pitchFamily="34" charset="-122"/>
            </a:endParaRPr>
          </a:p>
          <a:p>
            <a:pPr algn="ctr">
              <a:lnSpc>
                <a:spcPct val="150000"/>
              </a:lnSpc>
            </a:pPr>
            <a:r>
              <a:rPr lang="zh-CN" altLang="en-US" sz="1335" dirty="0">
                <a:ln w="6350">
                  <a:noFill/>
                </a:ln>
                <a:solidFill>
                  <a:schemeClr val="bg1">
                    <a:lumMod val="50000"/>
                  </a:schemeClr>
                </a:solidFill>
                <a:latin typeface="Impact" panose="020B0806030902050204" pitchFamily="34" charset="0"/>
                <a:ea typeface="微软雅黑" panose="020B0503020204020204" pitchFamily="34" charset="-122"/>
              </a:rPr>
              <a:t>图</a:t>
            </a:r>
            <a:endParaRPr lang="en-US" altLang="zh-CN" sz="1335" dirty="0">
              <a:ln w="6350">
                <a:noFill/>
              </a:ln>
              <a:solidFill>
                <a:schemeClr val="bg1">
                  <a:lumMod val="50000"/>
                </a:schemeClr>
              </a:solidFill>
              <a:latin typeface="Impact" panose="020B0806030902050204" pitchFamily="34" charset="0"/>
              <a:ea typeface="微软雅黑" panose="020B0503020204020204" pitchFamily="34" charset="-122"/>
            </a:endParaRPr>
          </a:p>
        </p:txBody>
      </p:sp>
      <p:sp>
        <p:nvSpPr>
          <p:cNvPr id="18" name="矩形 17"/>
          <p:cNvSpPr/>
          <p:nvPr/>
        </p:nvSpPr>
        <p:spPr>
          <a:xfrm>
            <a:off x="8371139" y="3847945"/>
            <a:ext cx="1882218" cy="338554"/>
          </a:xfrm>
          <a:prstGeom prst="rect">
            <a:avLst/>
          </a:prstGeom>
        </p:spPr>
        <p:txBody>
          <a:bodyPr wrap="square">
            <a:spAutoFit/>
          </a:bodyPr>
          <a:lstStyle/>
          <a:p>
            <a:pPr algn="ctr"/>
            <a:r>
              <a:rPr lang="zh-CN" altLang="en-US" sz="1600" b="1" dirty="0">
                <a:ln w="6350">
                  <a:noFill/>
                </a:ln>
                <a:solidFill>
                  <a:schemeClr val="tx1">
                    <a:lumMod val="85000"/>
                    <a:lumOff val="15000"/>
                  </a:schemeClr>
                </a:solidFill>
                <a:latin typeface="Impact" panose="020B0806030902050204" pitchFamily="34" charset="0"/>
                <a:ea typeface="微软雅黑" panose="020B0503020204020204" pitchFamily="34" charset="-122"/>
              </a:rPr>
              <a:t>图的应用</a:t>
            </a:r>
          </a:p>
        </p:txBody>
      </p:sp>
      <p:cxnSp>
        <p:nvCxnSpPr>
          <p:cNvPr id="19" name="直接连接符 18"/>
          <p:cNvCxnSpPr/>
          <p:nvPr/>
        </p:nvCxnSpPr>
        <p:spPr>
          <a:xfrm>
            <a:off x="8862740" y="4358550"/>
            <a:ext cx="899016" cy="0"/>
          </a:xfrm>
          <a:prstGeom prst="line">
            <a:avLst/>
          </a:prstGeom>
          <a:ln w="25400"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2253203" y="2640273"/>
            <a:ext cx="672671" cy="1037943"/>
            <a:chOff x="974725" y="3709988"/>
            <a:chExt cx="1125538" cy="1736725"/>
          </a:xfrm>
        </p:grpSpPr>
        <p:sp>
          <p:nvSpPr>
            <p:cNvPr id="56"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latin typeface="微软雅黑" panose="020B0503020204020204" pitchFamily="34" charset="-122"/>
                <a:ea typeface="微软雅黑" panose="020B0503020204020204" pitchFamily="34" charset="-122"/>
              </a:endParaRPr>
            </a:p>
          </p:txBody>
        </p:sp>
        <p:sp>
          <p:nvSpPr>
            <p:cNvPr id="59"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1"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2"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3"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4"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6" name="组合 25"/>
          <p:cNvGrpSpPr/>
          <p:nvPr/>
        </p:nvGrpSpPr>
        <p:grpSpPr>
          <a:xfrm>
            <a:off x="4494580" y="2640273"/>
            <a:ext cx="671722" cy="1037943"/>
            <a:chOff x="2754313" y="3709988"/>
            <a:chExt cx="1123950" cy="1736725"/>
          </a:xfrm>
        </p:grpSpPr>
        <p:sp>
          <p:nvSpPr>
            <p:cNvPr id="47" name="Freeform 57"/>
            <p:cNvSpPr/>
            <p:nvPr/>
          </p:nvSpPr>
          <p:spPr bwMode="auto">
            <a:xfrm>
              <a:off x="2768600" y="4270375"/>
              <a:ext cx="1095375" cy="1141413"/>
            </a:xfrm>
            <a:custGeom>
              <a:avLst/>
              <a:gdLst>
                <a:gd name="T0" fmla="*/ 355 w 367"/>
                <a:gd name="T1" fmla="*/ 336 h 382"/>
                <a:gd name="T2" fmla="*/ 257 w 367"/>
                <a:gd name="T3" fmla="*/ 168 h 382"/>
                <a:gd name="T4" fmla="*/ 257 w 367"/>
                <a:gd name="T5" fmla="*/ 47 h 382"/>
                <a:gd name="T6" fmla="*/ 282 w 367"/>
                <a:gd name="T7" fmla="*/ 47 h 382"/>
                <a:gd name="T8" fmla="*/ 302 w 367"/>
                <a:gd name="T9" fmla="*/ 26 h 382"/>
                <a:gd name="T10" fmla="*/ 302 w 367"/>
                <a:gd name="T11" fmla="*/ 21 h 382"/>
                <a:gd name="T12" fmla="*/ 282 w 367"/>
                <a:gd name="T13" fmla="*/ 0 h 382"/>
                <a:gd name="T14" fmla="*/ 85 w 367"/>
                <a:gd name="T15" fmla="*/ 0 h 382"/>
                <a:gd name="T16" fmla="*/ 65 w 367"/>
                <a:gd name="T17" fmla="*/ 21 h 382"/>
                <a:gd name="T18" fmla="*/ 65 w 367"/>
                <a:gd name="T19" fmla="*/ 26 h 382"/>
                <a:gd name="T20" fmla="*/ 85 w 367"/>
                <a:gd name="T21" fmla="*/ 47 h 382"/>
                <a:gd name="T22" fmla="*/ 110 w 367"/>
                <a:gd name="T23" fmla="*/ 47 h 382"/>
                <a:gd name="T24" fmla="*/ 110 w 367"/>
                <a:gd name="T25" fmla="*/ 168 h 382"/>
                <a:gd name="T26" fmla="*/ 12 w 367"/>
                <a:gd name="T27" fmla="*/ 336 h 382"/>
                <a:gd name="T28" fmla="*/ 39 w 367"/>
                <a:gd name="T29" fmla="*/ 382 h 382"/>
                <a:gd name="T30" fmla="*/ 328 w 367"/>
                <a:gd name="T31" fmla="*/ 382 h 382"/>
                <a:gd name="T32" fmla="*/ 355 w 367"/>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382">
                  <a:moveTo>
                    <a:pt x="355" y="336"/>
                  </a:moveTo>
                  <a:cubicBezTo>
                    <a:pt x="257" y="168"/>
                    <a:pt x="257" y="168"/>
                    <a:pt x="257" y="168"/>
                  </a:cubicBezTo>
                  <a:cubicBezTo>
                    <a:pt x="257" y="47"/>
                    <a:pt x="257" y="47"/>
                    <a:pt x="257" y="47"/>
                  </a:cubicBezTo>
                  <a:cubicBezTo>
                    <a:pt x="282" y="47"/>
                    <a:pt x="282" y="47"/>
                    <a:pt x="282" y="47"/>
                  </a:cubicBezTo>
                  <a:cubicBezTo>
                    <a:pt x="293" y="47"/>
                    <a:pt x="302" y="38"/>
                    <a:pt x="302" y="26"/>
                  </a:cubicBezTo>
                  <a:cubicBezTo>
                    <a:pt x="302" y="21"/>
                    <a:pt x="302" y="21"/>
                    <a:pt x="302" y="21"/>
                  </a:cubicBezTo>
                  <a:cubicBezTo>
                    <a:pt x="302" y="9"/>
                    <a:pt x="293" y="0"/>
                    <a:pt x="282" y="0"/>
                  </a:cubicBezTo>
                  <a:cubicBezTo>
                    <a:pt x="85" y="0"/>
                    <a:pt x="85" y="0"/>
                    <a:pt x="85" y="0"/>
                  </a:cubicBezTo>
                  <a:cubicBezTo>
                    <a:pt x="74" y="0"/>
                    <a:pt x="65" y="9"/>
                    <a:pt x="65" y="21"/>
                  </a:cubicBezTo>
                  <a:cubicBezTo>
                    <a:pt x="65" y="26"/>
                    <a:pt x="65" y="26"/>
                    <a:pt x="65" y="26"/>
                  </a:cubicBezTo>
                  <a:cubicBezTo>
                    <a:pt x="65" y="38"/>
                    <a:pt x="74" y="47"/>
                    <a:pt x="85" y="47"/>
                  </a:cubicBezTo>
                  <a:cubicBezTo>
                    <a:pt x="110" y="47"/>
                    <a:pt x="110" y="47"/>
                    <a:pt x="110" y="47"/>
                  </a:cubicBezTo>
                  <a:cubicBezTo>
                    <a:pt x="110" y="168"/>
                    <a:pt x="110" y="168"/>
                    <a:pt x="110" y="168"/>
                  </a:cubicBezTo>
                  <a:cubicBezTo>
                    <a:pt x="12" y="336"/>
                    <a:pt x="12" y="336"/>
                    <a:pt x="12" y="336"/>
                  </a:cubicBezTo>
                  <a:cubicBezTo>
                    <a:pt x="0" y="357"/>
                    <a:pt x="15" y="382"/>
                    <a:pt x="39" y="382"/>
                  </a:cubicBezTo>
                  <a:cubicBezTo>
                    <a:pt x="328" y="382"/>
                    <a:pt x="328" y="382"/>
                    <a:pt x="328" y="382"/>
                  </a:cubicBezTo>
                  <a:cubicBezTo>
                    <a:pt x="352" y="382"/>
                    <a:pt x="367" y="357"/>
                    <a:pt x="355"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48" name="Freeform 58"/>
            <p:cNvSpPr>
              <a:spLocks noEditPoints="1"/>
            </p:cNvSpPr>
            <p:nvPr/>
          </p:nvSpPr>
          <p:spPr bwMode="auto">
            <a:xfrm>
              <a:off x="2754313" y="4238625"/>
              <a:ext cx="1123950"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0 w 377"/>
                <a:gd name="T15" fmla="*/ 0 h 405"/>
                <a:gd name="T16" fmla="*/ 58 w 377"/>
                <a:gd name="T17" fmla="*/ 32 h 405"/>
                <a:gd name="T18" fmla="*/ 58 w 377"/>
                <a:gd name="T19" fmla="*/ 37 h 405"/>
                <a:gd name="T20" fmla="*/ 90 w 377"/>
                <a:gd name="T21" fmla="*/ 70 h 405"/>
                <a:gd name="T22" fmla="*/ 103 w 377"/>
                <a:gd name="T23" fmla="*/ 70 h 405"/>
                <a:gd name="T24" fmla="*/ 103 w 377"/>
                <a:gd name="T25" fmla="*/ 176 h 405"/>
                <a:gd name="T26" fmla="*/ 7 w 377"/>
                <a:gd name="T27" fmla="*/ 342 h 405"/>
                <a:gd name="T28" fmla="*/ 7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0 w 377"/>
                <a:gd name="T49" fmla="*/ 58 h 405"/>
                <a:gd name="T50" fmla="*/ 70 w 377"/>
                <a:gd name="T51" fmla="*/ 37 h 405"/>
                <a:gd name="T52" fmla="*/ 70 w 377"/>
                <a:gd name="T53" fmla="*/ 32 h 405"/>
                <a:gd name="T54" fmla="*/ 90 w 377"/>
                <a:gd name="T55" fmla="*/ 11 h 405"/>
                <a:gd name="T56" fmla="*/ 287 w 377"/>
                <a:gd name="T57" fmla="*/ 11 h 405"/>
                <a:gd name="T58" fmla="*/ 307 w 377"/>
                <a:gd name="T59" fmla="*/ 32 h 405"/>
                <a:gd name="T60" fmla="*/ 307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0" y="0"/>
                    <a:pt x="90" y="0"/>
                    <a:pt x="90" y="0"/>
                  </a:cubicBezTo>
                  <a:cubicBezTo>
                    <a:pt x="73" y="0"/>
                    <a:pt x="58" y="14"/>
                    <a:pt x="58" y="32"/>
                  </a:cubicBezTo>
                  <a:cubicBezTo>
                    <a:pt x="58" y="37"/>
                    <a:pt x="58" y="37"/>
                    <a:pt x="58" y="37"/>
                  </a:cubicBezTo>
                  <a:cubicBezTo>
                    <a:pt x="58" y="55"/>
                    <a:pt x="73" y="70"/>
                    <a:pt x="90" y="70"/>
                  </a:cubicBezTo>
                  <a:cubicBezTo>
                    <a:pt x="103" y="70"/>
                    <a:pt x="103" y="70"/>
                    <a:pt x="103" y="70"/>
                  </a:cubicBezTo>
                  <a:cubicBezTo>
                    <a:pt x="103" y="176"/>
                    <a:pt x="103" y="176"/>
                    <a:pt x="103" y="176"/>
                  </a:cubicBezTo>
                  <a:cubicBezTo>
                    <a:pt x="7" y="342"/>
                    <a:pt x="7" y="342"/>
                    <a:pt x="7" y="342"/>
                  </a:cubicBezTo>
                  <a:cubicBezTo>
                    <a:pt x="0" y="355"/>
                    <a:pt x="0" y="370"/>
                    <a:pt x="7" y="384"/>
                  </a:cubicBezTo>
                  <a:cubicBezTo>
                    <a:pt x="15" y="397"/>
                    <a:pt x="29" y="405"/>
                    <a:pt x="44" y="405"/>
                  </a:cubicBezTo>
                  <a:cubicBezTo>
                    <a:pt x="333" y="405"/>
                    <a:pt x="333" y="405"/>
                    <a:pt x="333" y="405"/>
                  </a:cubicBezTo>
                  <a:cubicBezTo>
                    <a:pt x="348" y="405"/>
                    <a:pt x="362" y="397"/>
                    <a:pt x="370" y="384"/>
                  </a:cubicBezTo>
                  <a:cubicBezTo>
                    <a:pt x="377" y="370"/>
                    <a:pt x="377" y="355"/>
                    <a:pt x="370" y="342"/>
                  </a:cubicBezTo>
                  <a:close/>
                  <a:moveTo>
                    <a:pt x="333" y="393"/>
                  </a:moveTo>
                  <a:cubicBezTo>
                    <a:pt x="44" y="393"/>
                    <a:pt x="44" y="393"/>
                    <a:pt x="44" y="393"/>
                  </a:cubicBezTo>
                  <a:cubicBezTo>
                    <a:pt x="20" y="393"/>
                    <a:pt x="5" y="368"/>
                    <a:pt x="17" y="347"/>
                  </a:cubicBezTo>
                  <a:cubicBezTo>
                    <a:pt x="115" y="179"/>
                    <a:pt x="115" y="179"/>
                    <a:pt x="115" y="179"/>
                  </a:cubicBezTo>
                  <a:cubicBezTo>
                    <a:pt x="115" y="58"/>
                    <a:pt x="115" y="58"/>
                    <a:pt x="115" y="58"/>
                  </a:cubicBezTo>
                  <a:cubicBezTo>
                    <a:pt x="90" y="58"/>
                    <a:pt x="90" y="58"/>
                    <a:pt x="90" y="58"/>
                  </a:cubicBezTo>
                  <a:cubicBezTo>
                    <a:pt x="79" y="58"/>
                    <a:pt x="70" y="49"/>
                    <a:pt x="70" y="37"/>
                  </a:cubicBezTo>
                  <a:cubicBezTo>
                    <a:pt x="70" y="32"/>
                    <a:pt x="70" y="32"/>
                    <a:pt x="70" y="32"/>
                  </a:cubicBezTo>
                  <a:cubicBezTo>
                    <a:pt x="70" y="20"/>
                    <a:pt x="79" y="11"/>
                    <a:pt x="90" y="11"/>
                  </a:cubicBezTo>
                  <a:cubicBezTo>
                    <a:pt x="287" y="11"/>
                    <a:pt x="287" y="11"/>
                    <a:pt x="287" y="11"/>
                  </a:cubicBezTo>
                  <a:cubicBezTo>
                    <a:pt x="298" y="11"/>
                    <a:pt x="307" y="20"/>
                    <a:pt x="307" y="32"/>
                  </a:cubicBezTo>
                  <a:cubicBezTo>
                    <a:pt x="307" y="37"/>
                    <a:pt x="307" y="37"/>
                    <a:pt x="307" y="37"/>
                  </a:cubicBezTo>
                  <a:cubicBezTo>
                    <a:pt x="307"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49" name="Freeform 59"/>
            <p:cNvSpPr/>
            <p:nvPr/>
          </p:nvSpPr>
          <p:spPr bwMode="auto">
            <a:xfrm>
              <a:off x="2768601" y="4900614"/>
              <a:ext cx="1095374" cy="511176"/>
            </a:xfrm>
            <a:custGeom>
              <a:avLst/>
              <a:gdLst>
                <a:gd name="T0" fmla="*/ 283 w 367"/>
                <a:gd name="T1" fmla="*/ 0 h 171"/>
                <a:gd name="T2" fmla="*/ 146 w 367"/>
                <a:gd name="T3" fmla="*/ 45 h 171"/>
                <a:gd name="T4" fmla="*/ 55 w 367"/>
                <a:gd name="T5" fmla="*/ 51 h 171"/>
                <a:gd name="T6" fmla="*/ 12 w 367"/>
                <a:gd name="T7" fmla="*/ 125 h 171"/>
                <a:gd name="T8" fmla="*/ 39 w 367"/>
                <a:gd name="T9" fmla="*/ 171 h 171"/>
                <a:gd name="T10" fmla="*/ 328 w 367"/>
                <a:gd name="T11" fmla="*/ 171 h 171"/>
                <a:gd name="T12" fmla="*/ 355 w 367"/>
                <a:gd name="T13" fmla="*/ 125 h 171"/>
                <a:gd name="T14" fmla="*/ 283 w 367"/>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7" h="171">
                  <a:moveTo>
                    <a:pt x="283" y="0"/>
                  </a:moveTo>
                  <a:cubicBezTo>
                    <a:pt x="230" y="16"/>
                    <a:pt x="184" y="39"/>
                    <a:pt x="146" y="45"/>
                  </a:cubicBezTo>
                  <a:cubicBezTo>
                    <a:pt x="115" y="50"/>
                    <a:pt x="86" y="53"/>
                    <a:pt x="55" y="51"/>
                  </a:cubicBezTo>
                  <a:cubicBezTo>
                    <a:pt x="12" y="125"/>
                    <a:pt x="12" y="125"/>
                    <a:pt x="12" y="125"/>
                  </a:cubicBezTo>
                  <a:cubicBezTo>
                    <a:pt x="0" y="146"/>
                    <a:pt x="15" y="171"/>
                    <a:pt x="39" y="171"/>
                  </a:cubicBezTo>
                  <a:cubicBezTo>
                    <a:pt x="328" y="171"/>
                    <a:pt x="328" y="171"/>
                    <a:pt x="328" y="171"/>
                  </a:cubicBezTo>
                  <a:cubicBezTo>
                    <a:pt x="352" y="171"/>
                    <a:pt x="367" y="146"/>
                    <a:pt x="355" y="125"/>
                  </a:cubicBezTo>
                  <a:lnTo>
                    <a:pt x="283"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0" name="Freeform 60"/>
            <p:cNvSpPr/>
            <p:nvPr/>
          </p:nvSpPr>
          <p:spPr bwMode="auto">
            <a:xfrm>
              <a:off x="2884488" y="5040313"/>
              <a:ext cx="287338"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2">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1" name="Oval 61"/>
            <p:cNvSpPr>
              <a:spLocks noChangeArrowheads="1"/>
            </p:cNvSpPr>
            <p:nvPr/>
          </p:nvSpPr>
          <p:spPr bwMode="auto">
            <a:xfrm>
              <a:off x="3281363" y="5262563"/>
              <a:ext cx="69850"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2" name="Oval 62"/>
            <p:cNvSpPr>
              <a:spLocks noChangeArrowheads="1"/>
            </p:cNvSpPr>
            <p:nvPr/>
          </p:nvSpPr>
          <p:spPr bwMode="auto">
            <a:xfrm>
              <a:off x="3470275" y="5086350"/>
              <a:ext cx="122238"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Oval 63"/>
            <p:cNvSpPr>
              <a:spLocks noChangeArrowheads="1"/>
            </p:cNvSpPr>
            <p:nvPr/>
          </p:nvSpPr>
          <p:spPr bwMode="auto">
            <a:xfrm>
              <a:off x="3186113" y="4046538"/>
              <a:ext cx="95250" cy="95250"/>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Oval 64"/>
            <p:cNvSpPr>
              <a:spLocks noChangeArrowheads="1"/>
            </p:cNvSpPr>
            <p:nvPr/>
          </p:nvSpPr>
          <p:spPr bwMode="auto">
            <a:xfrm>
              <a:off x="3365500" y="3933825"/>
              <a:ext cx="111125" cy="107950"/>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Oval 65"/>
            <p:cNvSpPr>
              <a:spLocks noChangeArrowheads="1"/>
            </p:cNvSpPr>
            <p:nvPr/>
          </p:nvSpPr>
          <p:spPr bwMode="auto">
            <a:xfrm>
              <a:off x="3252788" y="3709988"/>
              <a:ext cx="127000" cy="125413"/>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6735484" y="2640273"/>
            <a:ext cx="671722" cy="1037943"/>
            <a:chOff x="8313738" y="3709988"/>
            <a:chExt cx="1123950" cy="1736725"/>
          </a:xfrm>
        </p:grpSpPr>
        <p:sp>
          <p:nvSpPr>
            <p:cNvPr id="38" name="Freeform 66"/>
            <p:cNvSpPr/>
            <p:nvPr/>
          </p:nvSpPr>
          <p:spPr bwMode="auto">
            <a:xfrm>
              <a:off x="8328025" y="4270375"/>
              <a:ext cx="1095375" cy="1141413"/>
            </a:xfrm>
            <a:custGeom>
              <a:avLst/>
              <a:gdLst>
                <a:gd name="T0" fmla="*/ 355 w 367"/>
                <a:gd name="T1" fmla="*/ 336 h 382"/>
                <a:gd name="T2" fmla="*/ 257 w 367"/>
                <a:gd name="T3" fmla="*/ 168 h 382"/>
                <a:gd name="T4" fmla="*/ 257 w 367"/>
                <a:gd name="T5" fmla="*/ 47 h 382"/>
                <a:gd name="T6" fmla="*/ 282 w 367"/>
                <a:gd name="T7" fmla="*/ 47 h 382"/>
                <a:gd name="T8" fmla="*/ 302 w 367"/>
                <a:gd name="T9" fmla="*/ 26 h 382"/>
                <a:gd name="T10" fmla="*/ 302 w 367"/>
                <a:gd name="T11" fmla="*/ 21 h 382"/>
                <a:gd name="T12" fmla="*/ 282 w 367"/>
                <a:gd name="T13" fmla="*/ 0 h 382"/>
                <a:gd name="T14" fmla="*/ 85 w 367"/>
                <a:gd name="T15" fmla="*/ 0 h 382"/>
                <a:gd name="T16" fmla="*/ 64 w 367"/>
                <a:gd name="T17" fmla="*/ 21 h 382"/>
                <a:gd name="T18" fmla="*/ 64 w 367"/>
                <a:gd name="T19" fmla="*/ 26 h 382"/>
                <a:gd name="T20" fmla="*/ 85 w 367"/>
                <a:gd name="T21" fmla="*/ 47 h 382"/>
                <a:gd name="T22" fmla="*/ 110 w 367"/>
                <a:gd name="T23" fmla="*/ 47 h 382"/>
                <a:gd name="T24" fmla="*/ 110 w 367"/>
                <a:gd name="T25" fmla="*/ 168 h 382"/>
                <a:gd name="T26" fmla="*/ 12 w 367"/>
                <a:gd name="T27" fmla="*/ 336 h 382"/>
                <a:gd name="T28" fmla="*/ 39 w 367"/>
                <a:gd name="T29" fmla="*/ 382 h 382"/>
                <a:gd name="T30" fmla="*/ 328 w 367"/>
                <a:gd name="T31" fmla="*/ 382 h 382"/>
                <a:gd name="T32" fmla="*/ 355 w 367"/>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7" h="382">
                  <a:moveTo>
                    <a:pt x="355" y="336"/>
                  </a:moveTo>
                  <a:cubicBezTo>
                    <a:pt x="257" y="168"/>
                    <a:pt x="257" y="168"/>
                    <a:pt x="257" y="168"/>
                  </a:cubicBezTo>
                  <a:cubicBezTo>
                    <a:pt x="257" y="47"/>
                    <a:pt x="257" y="47"/>
                    <a:pt x="257" y="47"/>
                  </a:cubicBezTo>
                  <a:cubicBezTo>
                    <a:pt x="282" y="47"/>
                    <a:pt x="282" y="47"/>
                    <a:pt x="282" y="47"/>
                  </a:cubicBezTo>
                  <a:cubicBezTo>
                    <a:pt x="293" y="47"/>
                    <a:pt x="302" y="38"/>
                    <a:pt x="302" y="26"/>
                  </a:cubicBezTo>
                  <a:cubicBezTo>
                    <a:pt x="302" y="21"/>
                    <a:pt x="302" y="21"/>
                    <a:pt x="302" y="21"/>
                  </a:cubicBezTo>
                  <a:cubicBezTo>
                    <a:pt x="302" y="9"/>
                    <a:pt x="293" y="0"/>
                    <a:pt x="282" y="0"/>
                  </a:cubicBezTo>
                  <a:cubicBezTo>
                    <a:pt x="85" y="0"/>
                    <a:pt x="85" y="0"/>
                    <a:pt x="85" y="0"/>
                  </a:cubicBezTo>
                  <a:cubicBezTo>
                    <a:pt x="74" y="0"/>
                    <a:pt x="64" y="9"/>
                    <a:pt x="64" y="21"/>
                  </a:cubicBezTo>
                  <a:cubicBezTo>
                    <a:pt x="64" y="26"/>
                    <a:pt x="64" y="26"/>
                    <a:pt x="64" y="26"/>
                  </a:cubicBezTo>
                  <a:cubicBezTo>
                    <a:pt x="64" y="38"/>
                    <a:pt x="74" y="47"/>
                    <a:pt x="85" y="47"/>
                  </a:cubicBezTo>
                  <a:cubicBezTo>
                    <a:pt x="110" y="47"/>
                    <a:pt x="110" y="47"/>
                    <a:pt x="110" y="47"/>
                  </a:cubicBezTo>
                  <a:cubicBezTo>
                    <a:pt x="110" y="168"/>
                    <a:pt x="110" y="168"/>
                    <a:pt x="110" y="168"/>
                  </a:cubicBezTo>
                  <a:cubicBezTo>
                    <a:pt x="12" y="336"/>
                    <a:pt x="12" y="336"/>
                    <a:pt x="12" y="336"/>
                  </a:cubicBezTo>
                  <a:cubicBezTo>
                    <a:pt x="0" y="357"/>
                    <a:pt x="15" y="382"/>
                    <a:pt x="39" y="382"/>
                  </a:cubicBezTo>
                  <a:cubicBezTo>
                    <a:pt x="328" y="382"/>
                    <a:pt x="328" y="382"/>
                    <a:pt x="328" y="382"/>
                  </a:cubicBezTo>
                  <a:cubicBezTo>
                    <a:pt x="352" y="382"/>
                    <a:pt x="367" y="357"/>
                    <a:pt x="355"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9" name="Freeform 67"/>
            <p:cNvSpPr>
              <a:spLocks noEditPoints="1"/>
            </p:cNvSpPr>
            <p:nvPr/>
          </p:nvSpPr>
          <p:spPr bwMode="auto">
            <a:xfrm>
              <a:off x="8313738" y="4238625"/>
              <a:ext cx="1123950" cy="1208088"/>
            </a:xfrm>
            <a:custGeom>
              <a:avLst/>
              <a:gdLst>
                <a:gd name="T0" fmla="*/ 369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0 w 377"/>
                <a:gd name="T15" fmla="*/ 0 h 405"/>
                <a:gd name="T16" fmla="*/ 58 w 377"/>
                <a:gd name="T17" fmla="*/ 32 h 405"/>
                <a:gd name="T18" fmla="*/ 58 w 377"/>
                <a:gd name="T19" fmla="*/ 37 h 405"/>
                <a:gd name="T20" fmla="*/ 90 w 377"/>
                <a:gd name="T21" fmla="*/ 70 h 405"/>
                <a:gd name="T22" fmla="*/ 103 w 377"/>
                <a:gd name="T23" fmla="*/ 70 h 405"/>
                <a:gd name="T24" fmla="*/ 103 w 377"/>
                <a:gd name="T25" fmla="*/ 176 h 405"/>
                <a:gd name="T26" fmla="*/ 7 w 377"/>
                <a:gd name="T27" fmla="*/ 342 h 405"/>
                <a:gd name="T28" fmla="*/ 7 w 377"/>
                <a:gd name="T29" fmla="*/ 384 h 405"/>
                <a:gd name="T30" fmla="*/ 44 w 377"/>
                <a:gd name="T31" fmla="*/ 405 h 405"/>
                <a:gd name="T32" fmla="*/ 333 w 377"/>
                <a:gd name="T33" fmla="*/ 405 h 405"/>
                <a:gd name="T34" fmla="*/ 369 w 377"/>
                <a:gd name="T35" fmla="*/ 384 h 405"/>
                <a:gd name="T36" fmla="*/ 369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0 w 377"/>
                <a:gd name="T49" fmla="*/ 58 h 405"/>
                <a:gd name="T50" fmla="*/ 69 w 377"/>
                <a:gd name="T51" fmla="*/ 37 h 405"/>
                <a:gd name="T52" fmla="*/ 69 w 377"/>
                <a:gd name="T53" fmla="*/ 32 h 405"/>
                <a:gd name="T54" fmla="*/ 90 w 377"/>
                <a:gd name="T55" fmla="*/ 11 h 405"/>
                <a:gd name="T56" fmla="*/ 287 w 377"/>
                <a:gd name="T57" fmla="*/ 11 h 405"/>
                <a:gd name="T58" fmla="*/ 307 w 377"/>
                <a:gd name="T59" fmla="*/ 32 h 405"/>
                <a:gd name="T60" fmla="*/ 307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69"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0" y="0"/>
                    <a:pt x="90" y="0"/>
                    <a:pt x="90" y="0"/>
                  </a:cubicBezTo>
                  <a:cubicBezTo>
                    <a:pt x="73" y="0"/>
                    <a:pt x="58" y="14"/>
                    <a:pt x="58" y="32"/>
                  </a:cubicBezTo>
                  <a:cubicBezTo>
                    <a:pt x="58" y="37"/>
                    <a:pt x="58" y="37"/>
                    <a:pt x="58" y="37"/>
                  </a:cubicBezTo>
                  <a:cubicBezTo>
                    <a:pt x="58" y="55"/>
                    <a:pt x="73" y="70"/>
                    <a:pt x="90" y="70"/>
                  </a:cubicBezTo>
                  <a:cubicBezTo>
                    <a:pt x="103" y="70"/>
                    <a:pt x="103" y="70"/>
                    <a:pt x="103" y="70"/>
                  </a:cubicBezTo>
                  <a:cubicBezTo>
                    <a:pt x="103" y="176"/>
                    <a:pt x="103" y="176"/>
                    <a:pt x="103" y="176"/>
                  </a:cubicBezTo>
                  <a:cubicBezTo>
                    <a:pt x="7" y="342"/>
                    <a:pt x="7" y="342"/>
                    <a:pt x="7" y="342"/>
                  </a:cubicBezTo>
                  <a:cubicBezTo>
                    <a:pt x="0" y="355"/>
                    <a:pt x="0" y="370"/>
                    <a:pt x="7" y="384"/>
                  </a:cubicBezTo>
                  <a:cubicBezTo>
                    <a:pt x="15" y="397"/>
                    <a:pt x="29" y="405"/>
                    <a:pt x="44" y="405"/>
                  </a:cubicBezTo>
                  <a:cubicBezTo>
                    <a:pt x="333" y="405"/>
                    <a:pt x="333" y="405"/>
                    <a:pt x="333" y="405"/>
                  </a:cubicBezTo>
                  <a:cubicBezTo>
                    <a:pt x="348" y="405"/>
                    <a:pt x="362" y="397"/>
                    <a:pt x="369" y="384"/>
                  </a:cubicBezTo>
                  <a:cubicBezTo>
                    <a:pt x="377" y="370"/>
                    <a:pt x="377" y="355"/>
                    <a:pt x="369" y="342"/>
                  </a:cubicBezTo>
                  <a:close/>
                  <a:moveTo>
                    <a:pt x="333" y="393"/>
                  </a:moveTo>
                  <a:cubicBezTo>
                    <a:pt x="44" y="393"/>
                    <a:pt x="44" y="393"/>
                    <a:pt x="44" y="393"/>
                  </a:cubicBezTo>
                  <a:cubicBezTo>
                    <a:pt x="20" y="393"/>
                    <a:pt x="5" y="368"/>
                    <a:pt x="17" y="347"/>
                  </a:cubicBezTo>
                  <a:cubicBezTo>
                    <a:pt x="115" y="179"/>
                    <a:pt x="115" y="179"/>
                    <a:pt x="115" y="179"/>
                  </a:cubicBezTo>
                  <a:cubicBezTo>
                    <a:pt x="115" y="58"/>
                    <a:pt x="115" y="58"/>
                    <a:pt x="115" y="58"/>
                  </a:cubicBezTo>
                  <a:cubicBezTo>
                    <a:pt x="90" y="58"/>
                    <a:pt x="90" y="58"/>
                    <a:pt x="90" y="58"/>
                  </a:cubicBezTo>
                  <a:cubicBezTo>
                    <a:pt x="79" y="58"/>
                    <a:pt x="69" y="49"/>
                    <a:pt x="69" y="37"/>
                  </a:cubicBezTo>
                  <a:cubicBezTo>
                    <a:pt x="69" y="32"/>
                    <a:pt x="69" y="32"/>
                    <a:pt x="69" y="32"/>
                  </a:cubicBezTo>
                  <a:cubicBezTo>
                    <a:pt x="69" y="20"/>
                    <a:pt x="79" y="11"/>
                    <a:pt x="90" y="11"/>
                  </a:cubicBezTo>
                  <a:cubicBezTo>
                    <a:pt x="287" y="11"/>
                    <a:pt x="287" y="11"/>
                    <a:pt x="287" y="11"/>
                  </a:cubicBezTo>
                  <a:cubicBezTo>
                    <a:pt x="298" y="11"/>
                    <a:pt x="307" y="20"/>
                    <a:pt x="307" y="32"/>
                  </a:cubicBezTo>
                  <a:cubicBezTo>
                    <a:pt x="307" y="37"/>
                    <a:pt x="307" y="37"/>
                    <a:pt x="307" y="37"/>
                  </a:cubicBezTo>
                  <a:cubicBezTo>
                    <a:pt x="307"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40" name="Freeform 68"/>
            <p:cNvSpPr/>
            <p:nvPr/>
          </p:nvSpPr>
          <p:spPr bwMode="auto">
            <a:xfrm>
              <a:off x="8328025" y="4900613"/>
              <a:ext cx="1095375" cy="511175"/>
            </a:xfrm>
            <a:custGeom>
              <a:avLst/>
              <a:gdLst>
                <a:gd name="T0" fmla="*/ 283 w 367"/>
                <a:gd name="T1" fmla="*/ 0 h 171"/>
                <a:gd name="T2" fmla="*/ 146 w 367"/>
                <a:gd name="T3" fmla="*/ 45 h 171"/>
                <a:gd name="T4" fmla="*/ 55 w 367"/>
                <a:gd name="T5" fmla="*/ 51 h 171"/>
                <a:gd name="T6" fmla="*/ 12 w 367"/>
                <a:gd name="T7" fmla="*/ 125 h 171"/>
                <a:gd name="T8" fmla="*/ 39 w 367"/>
                <a:gd name="T9" fmla="*/ 171 h 171"/>
                <a:gd name="T10" fmla="*/ 328 w 367"/>
                <a:gd name="T11" fmla="*/ 171 h 171"/>
                <a:gd name="T12" fmla="*/ 355 w 367"/>
                <a:gd name="T13" fmla="*/ 125 h 171"/>
                <a:gd name="T14" fmla="*/ 283 w 367"/>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7" h="171">
                  <a:moveTo>
                    <a:pt x="283" y="0"/>
                  </a:moveTo>
                  <a:cubicBezTo>
                    <a:pt x="230" y="16"/>
                    <a:pt x="184" y="39"/>
                    <a:pt x="146" y="45"/>
                  </a:cubicBezTo>
                  <a:cubicBezTo>
                    <a:pt x="115" y="50"/>
                    <a:pt x="85" y="53"/>
                    <a:pt x="55" y="51"/>
                  </a:cubicBezTo>
                  <a:cubicBezTo>
                    <a:pt x="12" y="125"/>
                    <a:pt x="12" y="125"/>
                    <a:pt x="12" y="125"/>
                  </a:cubicBezTo>
                  <a:cubicBezTo>
                    <a:pt x="0" y="146"/>
                    <a:pt x="15" y="171"/>
                    <a:pt x="39" y="171"/>
                  </a:cubicBezTo>
                  <a:cubicBezTo>
                    <a:pt x="328" y="171"/>
                    <a:pt x="328" y="171"/>
                    <a:pt x="328" y="171"/>
                  </a:cubicBezTo>
                  <a:cubicBezTo>
                    <a:pt x="352" y="171"/>
                    <a:pt x="367" y="146"/>
                    <a:pt x="355" y="125"/>
                  </a:cubicBezTo>
                  <a:lnTo>
                    <a:pt x="283"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41" name="Freeform 69"/>
            <p:cNvSpPr/>
            <p:nvPr/>
          </p:nvSpPr>
          <p:spPr bwMode="auto">
            <a:xfrm>
              <a:off x="8443913" y="5040313"/>
              <a:ext cx="287338"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3">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42" name="Oval 70"/>
            <p:cNvSpPr>
              <a:spLocks noChangeArrowheads="1"/>
            </p:cNvSpPr>
            <p:nvPr/>
          </p:nvSpPr>
          <p:spPr bwMode="auto">
            <a:xfrm>
              <a:off x="8840788" y="5262563"/>
              <a:ext cx="69850"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43" name="Oval 71"/>
            <p:cNvSpPr>
              <a:spLocks noChangeArrowheads="1"/>
            </p:cNvSpPr>
            <p:nvPr/>
          </p:nvSpPr>
          <p:spPr bwMode="auto">
            <a:xfrm>
              <a:off x="9029700" y="5086350"/>
              <a:ext cx="122238"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44" name="Oval 72"/>
            <p:cNvSpPr>
              <a:spLocks noChangeArrowheads="1"/>
            </p:cNvSpPr>
            <p:nvPr/>
          </p:nvSpPr>
          <p:spPr bwMode="auto">
            <a:xfrm>
              <a:off x="8745538" y="4046538"/>
              <a:ext cx="95250" cy="95250"/>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45" name="Oval 73"/>
            <p:cNvSpPr>
              <a:spLocks noChangeArrowheads="1"/>
            </p:cNvSpPr>
            <p:nvPr/>
          </p:nvSpPr>
          <p:spPr bwMode="auto">
            <a:xfrm>
              <a:off x="8924925" y="3933825"/>
              <a:ext cx="111125" cy="107950"/>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46" name="Oval 74"/>
            <p:cNvSpPr>
              <a:spLocks noChangeArrowheads="1"/>
            </p:cNvSpPr>
            <p:nvPr/>
          </p:nvSpPr>
          <p:spPr bwMode="auto">
            <a:xfrm>
              <a:off x="8812213" y="3709988"/>
              <a:ext cx="127000" cy="125413"/>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8975913" y="2640273"/>
            <a:ext cx="672671" cy="1037943"/>
            <a:chOff x="10091738" y="3709988"/>
            <a:chExt cx="1125538" cy="1736725"/>
          </a:xfrm>
        </p:grpSpPr>
        <p:sp>
          <p:nvSpPr>
            <p:cNvPr id="29" name="Freeform 75"/>
            <p:cNvSpPr/>
            <p:nvPr/>
          </p:nvSpPr>
          <p:spPr bwMode="auto">
            <a:xfrm>
              <a:off x="10106025" y="4270375"/>
              <a:ext cx="1092200" cy="1141413"/>
            </a:xfrm>
            <a:custGeom>
              <a:avLst/>
              <a:gdLst>
                <a:gd name="T0" fmla="*/ 355 w 366"/>
                <a:gd name="T1" fmla="*/ 336 h 382"/>
                <a:gd name="T2" fmla="*/ 257 w 366"/>
                <a:gd name="T3" fmla="*/ 168 h 382"/>
                <a:gd name="T4" fmla="*/ 257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2 w 366"/>
                <a:gd name="T27" fmla="*/ 336 h 382"/>
                <a:gd name="T28" fmla="*/ 39 w 366"/>
                <a:gd name="T29" fmla="*/ 382 h 382"/>
                <a:gd name="T30" fmla="*/ 328 w 366"/>
                <a:gd name="T31" fmla="*/ 382 h 382"/>
                <a:gd name="T32" fmla="*/ 355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5" y="336"/>
                  </a:moveTo>
                  <a:cubicBezTo>
                    <a:pt x="257" y="168"/>
                    <a:pt x="257" y="168"/>
                    <a:pt x="257" y="168"/>
                  </a:cubicBezTo>
                  <a:cubicBezTo>
                    <a:pt x="257" y="47"/>
                    <a:pt x="257" y="47"/>
                    <a:pt x="257" y="47"/>
                  </a:cubicBezTo>
                  <a:cubicBezTo>
                    <a:pt x="281" y="47"/>
                    <a:pt x="281" y="47"/>
                    <a:pt x="281" y="47"/>
                  </a:cubicBezTo>
                  <a:cubicBezTo>
                    <a:pt x="293" y="47"/>
                    <a:pt x="302" y="38"/>
                    <a:pt x="302" y="26"/>
                  </a:cubicBezTo>
                  <a:cubicBezTo>
                    <a:pt x="302" y="21"/>
                    <a:pt x="302" y="21"/>
                    <a:pt x="302" y="21"/>
                  </a:cubicBezTo>
                  <a:cubicBezTo>
                    <a:pt x="302" y="9"/>
                    <a:pt x="293" y="0"/>
                    <a:pt x="281" y="0"/>
                  </a:cubicBezTo>
                  <a:cubicBezTo>
                    <a:pt x="85" y="0"/>
                    <a:pt x="85" y="0"/>
                    <a:pt x="85" y="0"/>
                  </a:cubicBezTo>
                  <a:cubicBezTo>
                    <a:pt x="74" y="0"/>
                    <a:pt x="64" y="9"/>
                    <a:pt x="64" y="21"/>
                  </a:cubicBezTo>
                  <a:cubicBezTo>
                    <a:pt x="64" y="26"/>
                    <a:pt x="64" y="26"/>
                    <a:pt x="64" y="26"/>
                  </a:cubicBezTo>
                  <a:cubicBezTo>
                    <a:pt x="64" y="38"/>
                    <a:pt x="74" y="47"/>
                    <a:pt x="85" y="47"/>
                  </a:cubicBezTo>
                  <a:cubicBezTo>
                    <a:pt x="109" y="47"/>
                    <a:pt x="109" y="47"/>
                    <a:pt x="109" y="47"/>
                  </a:cubicBezTo>
                  <a:cubicBezTo>
                    <a:pt x="109" y="168"/>
                    <a:pt x="109" y="168"/>
                    <a:pt x="109" y="168"/>
                  </a:cubicBezTo>
                  <a:cubicBezTo>
                    <a:pt x="12" y="336"/>
                    <a:pt x="12" y="336"/>
                    <a:pt x="12" y="336"/>
                  </a:cubicBezTo>
                  <a:cubicBezTo>
                    <a:pt x="0" y="357"/>
                    <a:pt x="15" y="382"/>
                    <a:pt x="39" y="382"/>
                  </a:cubicBezTo>
                  <a:cubicBezTo>
                    <a:pt x="328" y="382"/>
                    <a:pt x="328" y="382"/>
                    <a:pt x="328" y="382"/>
                  </a:cubicBezTo>
                  <a:cubicBezTo>
                    <a:pt x="352" y="382"/>
                    <a:pt x="366" y="357"/>
                    <a:pt x="355"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0" name="Freeform 76"/>
            <p:cNvSpPr>
              <a:spLocks noEditPoints="1"/>
            </p:cNvSpPr>
            <p:nvPr/>
          </p:nvSpPr>
          <p:spPr bwMode="auto">
            <a:xfrm>
              <a:off x="10091738" y="4238625"/>
              <a:ext cx="1125538" cy="1208088"/>
            </a:xfrm>
            <a:custGeom>
              <a:avLst/>
              <a:gdLst>
                <a:gd name="T0" fmla="*/ 369 w 377"/>
                <a:gd name="T1" fmla="*/ 342 h 405"/>
                <a:gd name="T2" fmla="*/ 273 w 377"/>
                <a:gd name="T3" fmla="*/ 176 h 405"/>
                <a:gd name="T4" fmla="*/ 273 w 377"/>
                <a:gd name="T5" fmla="*/ 70 h 405"/>
                <a:gd name="T6" fmla="*/ 286 w 377"/>
                <a:gd name="T7" fmla="*/ 70 h 405"/>
                <a:gd name="T8" fmla="*/ 319 w 377"/>
                <a:gd name="T9" fmla="*/ 37 h 405"/>
                <a:gd name="T10" fmla="*/ 319 w 377"/>
                <a:gd name="T11" fmla="*/ 32 h 405"/>
                <a:gd name="T12" fmla="*/ 286 w 377"/>
                <a:gd name="T13" fmla="*/ 0 h 405"/>
                <a:gd name="T14" fmla="*/ 90 w 377"/>
                <a:gd name="T15" fmla="*/ 0 h 405"/>
                <a:gd name="T16" fmla="*/ 58 w 377"/>
                <a:gd name="T17" fmla="*/ 32 h 405"/>
                <a:gd name="T18" fmla="*/ 58 w 377"/>
                <a:gd name="T19" fmla="*/ 37 h 405"/>
                <a:gd name="T20" fmla="*/ 90 w 377"/>
                <a:gd name="T21" fmla="*/ 70 h 405"/>
                <a:gd name="T22" fmla="*/ 103 w 377"/>
                <a:gd name="T23" fmla="*/ 70 h 405"/>
                <a:gd name="T24" fmla="*/ 103 w 377"/>
                <a:gd name="T25" fmla="*/ 176 h 405"/>
                <a:gd name="T26" fmla="*/ 7 w 377"/>
                <a:gd name="T27" fmla="*/ 342 h 405"/>
                <a:gd name="T28" fmla="*/ 7 w 377"/>
                <a:gd name="T29" fmla="*/ 384 h 405"/>
                <a:gd name="T30" fmla="*/ 44 w 377"/>
                <a:gd name="T31" fmla="*/ 405 h 405"/>
                <a:gd name="T32" fmla="*/ 333 w 377"/>
                <a:gd name="T33" fmla="*/ 405 h 405"/>
                <a:gd name="T34" fmla="*/ 369 w 377"/>
                <a:gd name="T35" fmla="*/ 384 h 405"/>
                <a:gd name="T36" fmla="*/ 369 w 377"/>
                <a:gd name="T37" fmla="*/ 342 h 405"/>
                <a:gd name="T38" fmla="*/ 333 w 377"/>
                <a:gd name="T39" fmla="*/ 393 h 405"/>
                <a:gd name="T40" fmla="*/ 44 w 377"/>
                <a:gd name="T41" fmla="*/ 393 h 405"/>
                <a:gd name="T42" fmla="*/ 17 w 377"/>
                <a:gd name="T43" fmla="*/ 347 h 405"/>
                <a:gd name="T44" fmla="*/ 114 w 377"/>
                <a:gd name="T45" fmla="*/ 179 h 405"/>
                <a:gd name="T46" fmla="*/ 114 w 377"/>
                <a:gd name="T47" fmla="*/ 58 h 405"/>
                <a:gd name="T48" fmla="*/ 90 w 377"/>
                <a:gd name="T49" fmla="*/ 58 h 405"/>
                <a:gd name="T50" fmla="*/ 69 w 377"/>
                <a:gd name="T51" fmla="*/ 37 h 405"/>
                <a:gd name="T52" fmla="*/ 69 w 377"/>
                <a:gd name="T53" fmla="*/ 32 h 405"/>
                <a:gd name="T54" fmla="*/ 90 w 377"/>
                <a:gd name="T55" fmla="*/ 11 h 405"/>
                <a:gd name="T56" fmla="*/ 286 w 377"/>
                <a:gd name="T57" fmla="*/ 11 h 405"/>
                <a:gd name="T58" fmla="*/ 307 w 377"/>
                <a:gd name="T59" fmla="*/ 32 h 405"/>
                <a:gd name="T60" fmla="*/ 307 w 377"/>
                <a:gd name="T61" fmla="*/ 37 h 405"/>
                <a:gd name="T62" fmla="*/ 286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69" y="342"/>
                  </a:moveTo>
                  <a:cubicBezTo>
                    <a:pt x="273" y="176"/>
                    <a:pt x="273" y="176"/>
                    <a:pt x="273" y="176"/>
                  </a:cubicBezTo>
                  <a:cubicBezTo>
                    <a:pt x="273" y="70"/>
                    <a:pt x="273" y="70"/>
                    <a:pt x="273" y="70"/>
                  </a:cubicBezTo>
                  <a:cubicBezTo>
                    <a:pt x="286" y="70"/>
                    <a:pt x="286" y="70"/>
                    <a:pt x="286" y="70"/>
                  </a:cubicBezTo>
                  <a:cubicBezTo>
                    <a:pt x="304" y="70"/>
                    <a:pt x="319" y="55"/>
                    <a:pt x="319" y="37"/>
                  </a:cubicBezTo>
                  <a:cubicBezTo>
                    <a:pt x="319" y="32"/>
                    <a:pt x="319" y="32"/>
                    <a:pt x="319" y="32"/>
                  </a:cubicBezTo>
                  <a:cubicBezTo>
                    <a:pt x="319" y="14"/>
                    <a:pt x="304" y="0"/>
                    <a:pt x="286" y="0"/>
                  </a:cubicBezTo>
                  <a:cubicBezTo>
                    <a:pt x="90" y="0"/>
                    <a:pt x="90" y="0"/>
                    <a:pt x="90" y="0"/>
                  </a:cubicBezTo>
                  <a:cubicBezTo>
                    <a:pt x="73" y="0"/>
                    <a:pt x="58" y="14"/>
                    <a:pt x="58" y="32"/>
                  </a:cubicBezTo>
                  <a:cubicBezTo>
                    <a:pt x="58" y="37"/>
                    <a:pt x="58" y="37"/>
                    <a:pt x="58" y="37"/>
                  </a:cubicBezTo>
                  <a:cubicBezTo>
                    <a:pt x="58" y="55"/>
                    <a:pt x="73" y="70"/>
                    <a:pt x="90" y="70"/>
                  </a:cubicBezTo>
                  <a:cubicBezTo>
                    <a:pt x="103" y="70"/>
                    <a:pt x="103" y="70"/>
                    <a:pt x="103" y="70"/>
                  </a:cubicBezTo>
                  <a:cubicBezTo>
                    <a:pt x="103" y="176"/>
                    <a:pt x="103" y="176"/>
                    <a:pt x="103" y="176"/>
                  </a:cubicBezTo>
                  <a:cubicBezTo>
                    <a:pt x="7" y="342"/>
                    <a:pt x="7" y="342"/>
                    <a:pt x="7" y="342"/>
                  </a:cubicBezTo>
                  <a:cubicBezTo>
                    <a:pt x="0" y="355"/>
                    <a:pt x="0" y="370"/>
                    <a:pt x="7" y="384"/>
                  </a:cubicBezTo>
                  <a:cubicBezTo>
                    <a:pt x="15" y="397"/>
                    <a:pt x="28" y="405"/>
                    <a:pt x="44" y="405"/>
                  </a:cubicBezTo>
                  <a:cubicBezTo>
                    <a:pt x="333" y="405"/>
                    <a:pt x="333" y="405"/>
                    <a:pt x="333" y="405"/>
                  </a:cubicBezTo>
                  <a:cubicBezTo>
                    <a:pt x="348" y="405"/>
                    <a:pt x="362" y="397"/>
                    <a:pt x="369" y="384"/>
                  </a:cubicBezTo>
                  <a:cubicBezTo>
                    <a:pt x="377" y="370"/>
                    <a:pt x="377" y="355"/>
                    <a:pt x="369" y="342"/>
                  </a:cubicBezTo>
                  <a:close/>
                  <a:moveTo>
                    <a:pt x="333" y="393"/>
                  </a:moveTo>
                  <a:cubicBezTo>
                    <a:pt x="44" y="393"/>
                    <a:pt x="44" y="393"/>
                    <a:pt x="44" y="393"/>
                  </a:cubicBezTo>
                  <a:cubicBezTo>
                    <a:pt x="20" y="393"/>
                    <a:pt x="5" y="368"/>
                    <a:pt x="17" y="347"/>
                  </a:cubicBezTo>
                  <a:cubicBezTo>
                    <a:pt x="114" y="179"/>
                    <a:pt x="114" y="179"/>
                    <a:pt x="114" y="179"/>
                  </a:cubicBezTo>
                  <a:cubicBezTo>
                    <a:pt x="114" y="58"/>
                    <a:pt x="114" y="58"/>
                    <a:pt x="114" y="58"/>
                  </a:cubicBezTo>
                  <a:cubicBezTo>
                    <a:pt x="90" y="58"/>
                    <a:pt x="90" y="58"/>
                    <a:pt x="90" y="58"/>
                  </a:cubicBezTo>
                  <a:cubicBezTo>
                    <a:pt x="79" y="58"/>
                    <a:pt x="69" y="49"/>
                    <a:pt x="69" y="37"/>
                  </a:cubicBezTo>
                  <a:cubicBezTo>
                    <a:pt x="69" y="32"/>
                    <a:pt x="69" y="32"/>
                    <a:pt x="69" y="32"/>
                  </a:cubicBezTo>
                  <a:cubicBezTo>
                    <a:pt x="69" y="20"/>
                    <a:pt x="79" y="11"/>
                    <a:pt x="90" y="11"/>
                  </a:cubicBezTo>
                  <a:cubicBezTo>
                    <a:pt x="286" y="11"/>
                    <a:pt x="286" y="11"/>
                    <a:pt x="286" y="11"/>
                  </a:cubicBezTo>
                  <a:cubicBezTo>
                    <a:pt x="298" y="11"/>
                    <a:pt x="307" y="20"/>
                    <a:pt x="307" y="32"/>
                  </a:cubicBezTo>
                  <a:cubicBezTo>
                    <a:pt x="307" y="37"/>
                    <a:pt x="307" y="37"/>
                    <a:pt x="307" y="37"/>
                  </a:cubicBezTo>
                  <a:cubicBezTo>
                    <a:pt x="307" y="49"/>
                    <a:pt x="298" y="58"/>
                    <a:pt x="286" y="58"/>
                  </a:cubicBezTo>
                  <a:cubicBezTo>
                    <a:pt x="262" y="58"/>
                    <a:pt x="262" y="58"/>
                    <a:pt x="262" y="58"/>
                  </a:cubicBezTo>
                  <a:cubicBezTo>
                    <a:pt x="262" y="179"/>
                    <a:pt x="262" y="179"/>
                    <a:pt x="262" y="179"/>
                  </a:cubicBezTo>
                  <a:cubicBezTo>
                    <a:pt x="360" y="347"/>
                    <a:pt x="360" y="347"/>
                    <a:pt x="360" y="347"/>
                  </a:cubicBezTo>
                  <a:cubicBezTo>
                    <a:pt x="371"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1" name="Freeform 77"/>
            <p:cNvSpPr/>
            <p:nvPr/>
          </p:nvSpPr>
          <p:spPr bwMode="auto">
            <a:xfrm>
              <a:off x="10106025" y="4900613"/>
              <a:ext cx="1092200" cy="511175"/>
            </a:xfrm>
            <a:custGeom>
              <a:avLst/>
              <a:gdLst>
                <a:gd name="T0" fmla="*/ 282 w 366"/>
                <a:gd name="T1" fmla="*/ 0 h 171"/>
                <a:gd name="T2" fmla="*/ 146 w 366"/>
                <a:gd name="T3" fmla="*/ 45 h 171"/>
                <a:gd name="T4" fmla="*/ 55 w 366"/>
                <a:gd name="T5" fmla="*/ 51 h 171"/>
                <a:gd name="T6" fmla="*/ 12 w 366"/>
                <a:gd name="T7" fmla="*/ 125 h 171"/>
                <a:gd name="T8" fmla="*/ 39 w 366"/>
                <a:gd name="T9" fmla="*/ 171 h 171"/>
                <a:gd name="T10" fmla="*/ 328 w 366"/>
                <a:gd name="T11" fmla="*/ 171 h 171"/>
                <a:gd name="T12" fmla="*/ 355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30" y="16"/>
                    <a:pt x="184" y="39"/>
                    <a:pt x="146" y="45"/>
                  </a:cubicBezTo>
                  <a:cubicBezTo>
                    <a:pt x="115" y="50"/>
                    <a:pt x="85" y="53"/>
                    <a:pt x="55" y="51"/>
                  </a:cubicBezTo>
                  <a:cubicBezTo>
                    <a:pt x="12" y="125"/>
                    <a:pt x="12" y="125"/>
                    <a:pt x="12" y="125"/>
                  </a:cubicBezTo>
                  <a:cubicBezTo>
                    <a:pt x="0" y="146"/>
                    <a:pt x="15" y="171"/>
                    <a:pt x="39" y="171"/>
                  </a:cubicBezTo>
                  <a:cubicBezTo>
                    <a:pt x="328" y="171"/>
                    <a:pt x="328" y="171"/>
                    <a:pt x="328" y="171"/>
                  </a:cubicBezTo>
                  <a:cubicBezTo>
                    <a:pt x="352" y="171"/>
                    <a:pt x="366" y="146"/>
                    <a:pt x="355" y="125"/>
                  </a:cubicBezTo>
                  <a:lnTo>
                    <a:pt x="282" y="0"/>
                  </a:ln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2" name="Freeform 78"/>
            <p:cNvSpPr/>
            <p:nvPr/>
          </p:nvSpPr>
          <p:spPr bwMode="auto">
            <a:xfrm>
              <a:off x="10223500"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4">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3" name="Oval 79"/>
            <p:cNvSpPr>
              <a:spLocks noChangeArrowheads="1"/>
            </p:cNvSpPr>
            <p:nvPr/>
          </p:nvSpPr>
          <p:spPr bwMode="auto">
            <a:xfrm>
              <a:off x="10620375"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4" name="Oval 80"/>
            <p:cNvSpPr>
              <a:spLocks noChangeArrowheads="1"/>
            </p:cNvSpPr>
            <p:nvPr/>
          </p:nvSpPr>
          <p:spPr bwMode="auto">
            <a:xfrm>
              <a:off x="10807700" y="5086350"/>
              <a:ext cx="122238"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5" name="Oval 81"/>
            <p:cNvSpPr>
              <a:spLocks noChangeArrowheads="1"/>
            </p:cNvSpPr>
            <p:nvPr/>
          </p:nvSpPr>
          <p:spPr bwMode="auto">
            <a:xfrm>
              <a:off x="10525125" y="4046538"/>
              <a:ext cx="95250" cy="95250"/>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6" name="Oval 82"/>
            <p:cNvSpPr>
              <a:spLocks noChangeArrowheads="1"/>
            </p:cNvSpPr>
            <p:nvPr/>
          </p:nvSpPr>
          <p:spPr bwMode="auto">
            <a:xfrm>
              <a:off x="10702925" y="3933825"/>
              <a:ext cx="111125" cy="107950"/>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7" name="Oval 83"/>
            <p:cNvSpPr>
              <a:spLocks noChangeArrowheads="1"/>
            </p:cNvSpPr>
            <p:nvPr/>
          </p:nvSpPr>
          <p:spPr bwMode="auto">
            <a:xfrm>
              <a:off x="10590213" y="3709988"/>
              <a:ext cx="125413" cy="125413"/>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grpSp>
        <p:nvGrpSpPr>
          <p:cNvPr id="222" name="组合 221"/>
          <p:cNvGrpSpPr/>
          <p:nvPr/>
        </p:nvGrpSpPr>
        <p:grpSpPr>
          <a:xfrm>
            <a:off x="10034696" y="314325"/>
            <a:ext cx="1358704" cy="1319366"/>
            <a:chOff x="4795838" y="385763"/>
            <a:chExt cx="3009725" cy="2922587"/>
          </a:xfrm>
        </p:grpSpPr>
        <p:sp>
          <p:nvSpPr>
            <p:cNvPr id="263" name="Oval 91"/>
            <p:cNvSpPr>
              <a:spLocks noChangeArrowheads="1"/>
            </p:cNvSpPr>
            <p:nvPr/>
          </p:nvSpPr>
          <p:spPr bwMode="auto">
            <a:xfrm>
              <a:off x="4816476" y="727075"/>
              <a:ext cx="2555875" cy="2557462"/>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64" name="Freeform 92"/>
            <p:cNvSpPr>
              <a:spLocks noEditPoints="1"/>
            </p:cNvSpPr>
            <p:nvPr/>
          </p:nvSpPr>
          <p:spPr bwMode="auto">
            <a:xfrm>
              <a:off x="4795838" y="703263"/>
              <a:ext cx="2603500" cy="2605087"/>
            </a:xfrm>
            <a:custGeom>
              <a:avLst/>
              <a:gdLst>
                <a:gd name="T0" fmla="*/ 436 w 872"/>
                <a:gd name="T1" fmla="*/ 872 h 872"/>
                <a:gd name="T2" fmla="*/ 0 w 872"/>
                <a:gd name="T3" fmla="*/ 436 h 872"/>
                <a:gd name="T4" fmla="*/ 436 w 872"/>
                <a:gd name="T5" fmla="*/ 0 h 872"/>
                <a:gd name="T6" fmla="*/ 872 w 872"/>
                <a:gd name="T7" fmla="*/ 436 h 872"/>
                <a:gd name="T8" fmla="*/ 436 w 872"/>
                <a:gd name="T9" fmla="*/ 872 h 872"/>
                <a:gd name="T10" fmla="*/ 436 w 872"/>
                <a:gd name="T11" fmla="*/ 16 h 872"/>
                <a:gd name="T12" fmla="*/ 16 w 872"/>
                <a:gd name="T13" fmla="*/ 436 h 872"/>
                <a:gd name="T14" fmla="*/ 436 w 872"/>
                <a:gd name="T15" fmla="*/ 856 h 872"/>
                <a:gd name="T16" fmla="*/ 856 w 872"/>
                <a:gd name="T17" fmla="*/ 436 h 872"/>
                <a:gd name="T18" fmla="*/ 436 w 872"/>
                <a:gd name="T19" fmla="*/ 16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2" h="872">
                  <a:moveTo>
                    <a:pt x="436" y="872"/>
                  </a:moveTo>
                  <a:cubicBezTo>
                    <a:pt x="195" y="872"/>
                    <a:pt x="0" y="676"/>
                    <a:pt x="0" y="436"/>
                  </a:cubicBezTo>
                  <a:cubicBezTo>
                    <a:pt x="0" y="195"/>
                    <a:pt x="195" y="0"/>
                    <a:pt x="436" y="0"/>
                  </a:cubicBezTo>
                  <a:cubicBezTo>
                    <a:pt x="676" y="0"/>
                    <a:pt x="872" y="195"/>
                    <a:pt x="872" y="436"/>
                  </a:cubicBezTo>
                  <a:cubicBezTo>
                    <a:pt x="872" y="676"/>
                    <a:pt x="676" y="872"/>
                    <a:pt x="436" y="872"/>
                  </a:cubicBezTo>
                  <a:close/>
                  <a:moveTo>
                    <a:pt x="436" y="16"/>
                  </a:moveTo>
                  <a:cubicBezTo>
                    <a:pt x="204" y="16"/>
                    <a:pt x="16" y="204"/>
                    <a:pt x="16" y="436"/>
                  </a:cubicBezTo>
                  <a:cubicBezTo>
                    <a:pt x="16" y="667"/>
                    <a:pt x="204" y="856"/>
                    <a:pt x="436" y="856"/>
                  </a:cubicBezTo>
                  <a:cubicBezTo>
                    <a:pt x="667" y="856"/>
                    <a:pt x="856" y="667"/>
                    <a:pt x="856" y="436"/>
                  </a:cubicBezTo>
                  <a:cubicBezTo>
                    <a:pt x="856" y="204"/>
                    <a:pt x="667" y="16"/>
                    <a:pt x="436" y="16"/>
                  </a:cubicBezTo>
                  <a:close/>
                </a:path>
              </a:pathLst>
            </a:custGeom>
            <a:solidFill>
              <a:srgbClr val="5E126B"/>
            </a:solidFill>
            <a:ln w="3175">
              <a:noFill/>
              <a:round/>
            </a:ln>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65" name="Freeform 93"/>
            <p:cNvSpPr/>
            <p:nvPr/>
          </p:nvSpPr>
          <p:spPr bwMode="auto">
            <a:xfrm>
              <a:off x="5154613" y="2867025"/>
              <a:ext cx="1882775" cy="417512"/>
            </a:xfrm>
            <a:custGeom>
              <a:avLst/>
              <a:gdLst>
                <a:gd name="T0" fmla="*/ 0 w 631"/>
                <a:gd name="T1" fmla="*/ 0 h 140"/>
                <a:gd name="T2" fmla="*/ 315 w 631"/>
                <a:gd name="T3" fmla="*/ 140 h 140"/>
                <a:gd name="T4" fmla="*/ 631 w 631"/>
                <a:gd name="T5" fmla="*/ 0 h 140"/>
                <a:gd name="T6" fmla="*/ 0 w 631"/>
                <a:gd name="T7" fmla="*/ 0 h 140"/>
              </a:gdLst>
              <a:ahLst/>
              <a:cxnLst>
                <a:cxn ang="0">
                  <a:pos x="T0" y="T1"/>
                </a:cxn>
                <a:cxn ang="0">
                  <a:pos x="T2" y="T3"/>
                </a:cxn>
                <a:cxn ang="0">
                  <a:pos x="T4" y="T5"/>
                </a:cxn>
                <a:cxn ang="0">
                  <a:pos x="T6" y="T7"/>
                </a:cxn>
              </a:cxnLst>
              <a:rect l="0" t="0" r="r" b="b"/>
              <a:pathLst>
                <a:path w="631" h="140">
                  <a:moveTo>
                    <a:pt x="0" y="0"/>
                  </a:moveTo>
                  <a:cubicBezTo>
                    <a:pt x="78" y="86"/>
                    <a:pt x="190" y="140"/>
                    <a:pt x="315" y="140"/>
                  </a:cubicBezTo>
                  <a:cubicBezTo>
                    <a:pt x="441" y="140"/>
                    <a:pt x="553" y="86"/>
                    <a:pt x="631" y="0"/>
                  </a:cubicBezTo>
                  <a:lnTo>
                    <a:pt x="0" y="0"/>
                  </a:ln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66" name="Freeform 94"/>
            <p:cNvSpPr>
              <a:spLocks noEditPoints="1"/>
            </p:cNvSpPr>
            <p:nvPr/>
          </p:nvSpPr>
          <p:spPr bwMode="auto">
            <a:xfrm>
              <a:off x="5138738" y="2854325"/>
              <a:ext cx="1914525" cy="442912"/>
            </a:xfrm>
            <a:custGeom>
              <a:avLst/>
              <a:gdLst>
                <a:gd name="T0" fmla="*/ 321 w 641"/>
                <a:gd name="T1" fmla="*/ 148 h 148"/>
                <a:gd name="T2" fmla="*/ 2 w 641"/>
                <a:gd name="T3" fmla="*/ 7 h 148"/>
                <a:gd name="T4" fmla="*/ 1 w 641"/>
                <a:gd name="T5" fmla="*/ 3 h 148"/>
                <a:gd name="T6" fmla="*/ 5 w 641"/>
                <a:gd name="T7" fmla="*/ 0 h 148"/>
                <a:gd name="T8" fmla="*/ 636 w 641"/>
                <a:gd name="T9" fmla="*/ 0 h 148"/>
                <a:gd name="T10" fmla="*/ 640 w 641"/>
                <a:gd name="T11" fmla="*/ 3 h 148"/>
                <a:gd name="T12" fmla="*/ 639 w 641"/>
                <a:gd name="T13" fmla="*/ 7 h 148"/>
                <a:gd name="T14" fmla="*/ 321 w 641"/>
                <a:gd name="T15" fmla="*/ 148 h 148"/>
                <a:gd name="T16" fmla="*/ 14 w 641"/>
                <a:gd name="T17" fmla="*/ 8 h 148"/>
                <a:gd name="T18" fmla="*/ 321 w 641"/>
                <a:gd name="T19" fmla="*/ 140 h 148"/>
                <a:gd name="T20" fmla="*/ 627 w 641"/>
                <a:gd name="T21" fmla="*/ 8 h 148"/>
                <a:gd name="T22" fmla="*/ 14 w 641"/>
                <a:gd name="T23" fmla="*/ 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1" h="148">
                  <a:moveTo>
                    <a:pt x="321" y="148"/>
                  </a:moveTo>
                  <a:cubicBezTo>
                    <a:pt x="200" y="148"/>
                    <a:pt x="83" y="97"/>
                    <a:pt x="2" y="7"/>
                  </a:cubicBezTo>
                  <a:cubicBezTo>
                    <a:pt x="0" y="6"/>
                    <a:pt x="0" y="4"/>
                    <a:pt x="1" y="3"/>
                  </a:cubicBezTo>
                  <a:cubicBezTo>
                    <a:pt x="1" y="1"/>
                    <a:pt x="3" y="0"/>
                    <a:pt x="5" y="0"/>
                  </a:cubicBezTo>
                  <a:cubicBezTo>
                    <a:pt x="636" y="0"/>
                    <a:pt x="636" y="0"/>
                    <a:pt x="636" y="0"/>
                  </a:cubicBezTo>
                  <a:cubicBezTo>
                    <a:pt x="638" y="0"/>
                    <a:pt x="640" y="1"/>
                    <a:pt x="640" y="3"/>
                  </a:cubicBezTo>
                  <a:cubicBezTo>
                    <a:pt x="641" y="4"/>
                    <a:pt x="641" y="6"/>
                    <a:pt x="639" y="7"/>
                  </a:cubicBezTo>
                  <a:cubicBezTo>
                    <a:pt x="558" y="97"/>
                    <a:pt x="441" y="148"/>
                    <a:pt x="321" y="148"/>
                  </a:cubicBezTo>
                  <a:close/>
                  <a:moveTo>
                    <a:pt x="14" y="8"/>
                  </a:moveTo>
                  <a:cubicBezTo>
                    <a:pt x="94" y="92"/>
                    <a:pt x="205" y="140"/>
                    <a:pt x="321" y="140"/>
                  </a:cubicBezTo>
                  <a:cubicBezTo>
                    <a:pt x="436" y="140"/>
                    <a:pt x="547" y="92"/>
                    <a:pt x="627" y="8"/>
                  </a:cubicBezTo>
                  <a:lnTo>
                    <a:pt x="14" y="8"/>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67" name="Freeform 95"/>
            <p:cNvSpPr/>
            <p:nvPr/>
          </p:nvSpPr>
          <p:spPr bwMode="auto">
            <a:xfrm>
              <a:off x="5514976" y="3036888"/>
              <a:ext cx="165100" cy="179387"/>
            </a:xfrm>
            <a:custGeom>
              <a:avLst/>
              <a:gdLst>
                <a:gd name="T0" fmla="*/ 28 w 55"/>
                <a:gd name="T1" fmla="*/ 0 h 60"/>
                <a:gd name="T2" fmla="*/ 28 w 55"/>
                <a:gd name="T3" fmla="*/ 0 h 60"/>
                <a:gd name="T4" fmla="*/ 0 w 55"/>
                <a:gd name="T5" fmla="*/ 28 h 60"/>
                <a:gd name="T6" fmla="*/ 0 w 55"/>
                <a:gd name="T7" fmla="*/ 36 h 60"/>
                <a:gd name="T8" fmla="*/ 55 w 55"/>
                <a:gd name="T9" fmla="*/ 60 h 60"/>
                <a:gd name="T10" fmla="*/ 55 w 55"/>
                <a:gd name="T11" fmla="*/ 28 h 60"/>
                <a:gd name="T12" fmla="*/ 28 w 55"/>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55" h="60">
                  <a:moveTo>
                    <a:pt x="28" y="0"/>
                  </a:moveTo>
                  <a:cubicBezTo>
                    <a:pt x="28" y="0"/>
                    <a:pt x="28" y="0"/>
                    <a:pt x="28" y="0"/>
                  </a:cubicBezTo>
                  <a:cubicBezTo>
                    <a:pt x="12" y="0"/>
                    <a:pt x="0" y="13"/>
                    <a:pt x="0" y="28"/>
                  </a:cubicBezTo>
                  <a:cubicBezTo>
                    <a:pt x="0" y="36"/>
                    <a:pt x="0" y="36"/>
                    <a:pt x="0" y="36"/>
                  </a:cubicBezTo>
                  <a:cubicBezTo>
                    <a:pt x="18" y="45"/>
                    <a:pt x="36" y="53"/>
                    <a:pt x="55" y="60"/>
                  </a:cubicBezTo>
                  <a:cubicBezTo>
                    <a:pt x="55" y="28"/>
                    <a:pt x="55" y="28"/>
                    <a:pt x="55" y="28"/>
                  </a:cubicBezTo>
                  <a:cubicBezTo>
                    <a:pt x="55" y="13"/>
                    <a:pt x="43" y="0"/>
                    <a:pt x="28"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68" name="Freeform 96"/>
            <p:cNvSpPr>
              <a:spLocks noEditPoints="1"/>
            </p:cNvSpPr>
            <p:nvPr/>
          </p:nvSpPr>
          <p:spPr bwMode="auto">
            <a:xfrm>
              <a:off x="5503863" y="3024188"/>
              <a:ext cx="187325" cy="203200"/>
            </a:xfrm>
            <a:custGeom>
              <a:avLst/>
              <a:gdLst>
                <a:gd name="T0" fmla="*/ 59 w 63"/>
                <a:gd name="T1" fmla="*/ 68 h 68"/>
                <a:gd name="T2" fmla="*/ 58 w 63"/>
                <a:gd name="T3" fmla="*/ 67 h 68"/>
                <a:gd name="T4" fmla="*/ 2 w 63"/>
                <a:gd name="T5" fmla="*/ 44 h 68"/>
                <a:gd name="T6" fmla="*/ 0 w 63"/>
                <a:gd name="T7" fmla="*/ 40 h 68"/>
                <a:gd name="T8" fmla="*/ 0 w 63"/>
                <a:gd name="T9" fmla="*/ 32 h 68"/>
                <a:gd name="T10" fmla="*/ 32 w 63"/>
                <a:gd name="T11" fmla="*/ 0 h 68"/>
                <a:gd name="T12" fmla="*/ 32 w 63"/>
                <a:gd name="T13" fmla="*/ 0 h 68"/>
                <a:gd name="T14" fmla="*/ 63 w 63"/>
                <a:gd name="T15" fmla="*/ 32 h 68"/>
                <a:gd name="T16" fmla="*/ 63 w 63"/>
                <a:gd name="T17" fmla="*/ 64 h 68"/>
                <a:gd name="T18" fmla="*/ 62 w 63"/>
                <a:gd name="T19" fmla="*/ 67 h 68"/>
                <a:gd name="T20" fmla="*/ 59 w 63"/>
                <a:gd name="T21" fmla="*/ 68 h 68"/>
                <a:gd name="T22" fmla="*/ 8 w 63"/>
                <a:gd name="T23" fmla="*/ 38 h 68"/>
                <a:gd name="T24" fmla="*/ 55 w 63"/>
                <a:gd name="T25" fmla="*/ 58 h 68"/>
                <a:gd name="T26" fmla="*/ 55 w 63"/>
                <a:gd name="T27" fmla="*/ 32 h 68"/>
                <a:gd name="T28" fmla="*/ 32 w 63"/>
                <a:gd name="T29" fmla="*/ 8 h 68"/>
                <a:gd name="T30" fmla="*/ 8 w 63"/>
                <a:gd name="T31" fmla="*/ 32 h 68"/>
                <a:gd name="T32" fmla="*/ 8 w 63"/>
                <a:gd name="T33" fmla="*/ 3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68">
                  <a:moveTo>
                    <a:pt x="59" y="68"/>
                  </a:moveTo>
                  <a:cubicBezTo>
                    <a:pt x="59" y="68"/>
                    <a:pt x="58" y="68"/>
                    <a:pt x="58" y="67"/>
                  </a:cubicBezTo>
                  <a:cubicBezTo>
                    <a:pt x="39" y="61"/>
                    <a:pt x="20" y="53"/>
                    <a:pt x="2" y="44"/>
                  </a:cubicBezTo>
                  <a:cubicBezTo>
                    <a:pt x="1" y="43"/>
                    <a:pt x="0" y="42"/>
                    <a:pt x="0" y="40"/>
                  </a:cubicBezTo>
                  <a:cubicBezTo>
                    <a:pt x="0" y="32"/>
                    <a:pt x="0" y="32"/>
                    <a:pt x="0" y="32"/>
                  </a:cubicBezTo>
                  <a:cubicBezTo>
                    <a:pt x="0" y="14"/>
                    <a:pt x="14" y="0"/>
                    <a:pt x="32" y="0"/>
                  </a:cubicBezTo>
                  <a:cubicBezTo>
                    <a:pt x="32" y="0"/>
                    <a:pt x="32" y="0"/>
                    <a:pt x="32" y="0"/>
                  </a:cubicBezTo>
                  <a:cubicBezTo>
                    <a:pt x="49" y="0"/>
                    <a:pt x="63" y="14"/>
                    <a:pt x="63" y="32"/>
                  </a:cubicBezTo>
                  <a:cubicBezTo>
                    <a:pt x="63" y="64"/>
                    <a:pt x="63" y="64"/>
                    <a:pt x="63" y="64"/>
                  </a:cubicBezTo>
                  <a:cubicBezTo>
                    <a:pt x="63" y="65"/>
                    <a:pt x="63" y="66"/>
                    <a:pt x="62" y="67"/>
                  </a:cubicBezTo>
                  <a:cubicBezTo>
                    <a:pt x="61" y="67"/>
                    <a:pt x="60" y="68"/>
                    <a:pt x="59" y="68"/>
                  </a:cubicBezTo>
                  <a:close/>
                  <a:moveTo>
                    <a:pt x="8" y="38"/>
                  </a:moveTo>
                  <a:cubicBezTo>
                    <a:pt x="23" y="45"/>
                    <a:pt x="39" y="52"/>
                    <a:pt x="55" y="58"/>
                  </a:cubicBezTo>
                  <a:cubicBezTo>
                    <a:pt x="55" y="32"/>
                    <a:pt x="55" y="32"/>
                    <a:pt x="55" y="32"/>
                  </a:cubicBezTo>
                  <a:cubicBezTo>
                    <a:pt x="55" y="19"/>
                    <a:pt x="45" y="8"/>
                    <a:pt x="32" y="8"/>
                  </a:cubicBezTo>
                  <a:cubicBezTo>
                    <a:pt x="19" y="8"/>
                    <a:pt x="8" y="19"/>
                    <a:pt x="8" y="32"/>
                  </a:cubicBezTo>
                  <a:lnTo>
                    <a:pt x="8" y="38"/>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69" name="Freeform 97"/>
            <p:cNvSpPr/>
            <p:nvPr/>
          </p:nvSpPr>
          <p:spPr bwMode="auto">
            <a:xfrm>
              <a:off x="5846763" y="3036888"/>
              <a:ext cx="166688" cy="244475"/>
            </a:xfrm>
            <a:custGeom>
              <a:avLst/>
              <a:gdLst>
                <a:gd name="T0" fmla="*/ 28 w 56"/>
                <a:gd name="T1" fmla="*/ 0 h 82"/>
                <a:gd name="T2" fmla="*/ 0 w 56"/>
                <a:gd name="T3" fmla="*/ 28 h 82"/>
                <a:gd name="T4" fmla="*/ 0 w 56"/>
                <a:gd name="T5" fmla="*/ 75 h 82"/>
                <a:gd name="T6" fmla="*/ 56 w 56"/>
                <a:gd name="T7" fmla="*/ 82 h 82"/>
                <a:gd name="T8" fmla="*/ 56 w 56"/>
                <a:gd name="T9" fmla="*/ 28 h 82"/>
                <a:gd name="T10" fmla="*/ 28 w 56"/>
                <a:gd name="T11" fmla="*/ 0 h 82"/>
              </a:gdLst>
              <a:ahLst/>
              <a:cxnLst>
                <a:cxn ang="0">
                  <a:pos x="T0" y="T1"/>
                </a:cxn>
                <a:cxn ang="0">
                  <a:pos x="T2" y="T3"/>
                </a:cxn>
                <a:cxn ang="0">
                  <a:pos x="T4" y="T5"/>
                </a:cxn>
                <a:cxn ang="0">
                  <a:pos x="T6" y="T7"/>
                </a:cxn>
                <a:cxn ang="0">
                  <a:pos x="T8" y="T9"/>
                </a:cxn>
                <a:cxn ang="0">
                  <a:pos x="T10" y="T11"/>
                </a:cxn>
              </a:cxnLst>
              <a:rect l="0" t="0" r="r" b="b"/>
              <a:pathLst>
                <a:path w="56" h="82">
                  <a:moveTo>
                    <a:pt x="28" y="0"/>
                  </a:moveTo>
                  <a:cubicBezTo>
                    <a:pt x="13" y="0"/>
                    <a:pt x="0" y="13"/>
                    <a:pt x="0" y="28"/>
                  </a:cubicBezTo>
                  <a:cubicBezTo>
                    <a:pt x="0" y="75"/>
                    <a:pt x="0" y="75"/>
                    <a:pt x="0" y="75"/>
                  </a:cubicBezTo>
                  <a:cubicBezTo>
                    <a:pt x="18" y="78"/>
                    <a:pt x="37" y="81"/>
                    <a:pt x="56" y="82"/>
                  </a:cubicBezTo>
                  <a:cubicBezTo>
                    <a:pt x="56" y="28"/>
                    <a:pt x="56" y="28"/>
                    <a:pt x="56" y="28"/>
                  </a:cubicBezTo>
                  <a:cubicBezTo>
                    <a:pt x="56" y="13"/>
                    <a:pt x="43" y="0"/>
                    <a:pt x="28"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70" name="Freeform 98"/>
            <p:cNvSpPr>
              <a:spLocks noEditPoints="1"/>
            </p:cNvSpPr>
            <p:nvPr/>
          </p:nvSpPr>
          <p:spPr bwMode="auto">
            <a:xfrm>
              <a:off x="5834063" y="3024188"/>
              <a:ext cx="192088" cy="269875"/>
            </a:xfrm>
            <a:custGeom>
              <a:avLst/>
              <a:gdLst>
                <a:gd name="T0" fmla="*/ 60 w 64"/>
                <a:gd name="T1" fmla="*/ 90 h 90"/>
                <a:gd name="T2" fmla="*/ 59 w 64"/>
                <a:gd name="T3" fmla="*/ 90 h 90"/>
                <a:gd name="T4" fmla="*/ 3 w 64"/>
                <a:gd name="T5" fmla="*/ 83 h 90"/>
                <a:gd name="T6" fmla="*/ 0 w 64"/>
                <a:gd name="T7" fmla="*/ 79 h 90"/>
                <a:gd name="T8" fmla="*/ 0 w 64"/>
                <a:gd name="T9" fmla="*/ 32 h 90"/>
                <a:gd name="T10" fmla="*/ 32 w 64"/>
                <a:gd name="T11" fmla="*/ 0 h 90"/>
                <a:gd name="T12" fmla="*/ 64 w 64"/>
                <a:gd name="T13" fmla="*/ 32 h 90"/>
                <a:gd name="T14" fmla="*/ 64 w 64"/>
                <a:gd name="T15" fmla="*/ 86 h 90"/>
                <a:gd name="T16" fmla="*/ 62 w 64"/>
                <a:gd name="T17" fmla="*/ 89 h 90"/>
                <a:gd name="T18" fmla="*/ 60 w 64"/>
                <a:gd name="T19" fmla="*/ 90 h 90"/>
                <a:gd name="T20" fmla="*/ 8 w 64"/>
                <a:gd name="T21" fmla="*/ 75 h 90"/>
                <a:gd name="T22" fmla="*/ 56 w 64"/>
                <a:gd name="T23" fmla="*/ 82 h 90"/>
                <a:gd name="T24" fmla="*/ 56 w 64"/>
                <a:gd name="T25" fmla="*/ 32 h 90"/>
                <a:gd name="T26" fmla="*/ 32 w 64"/>
                <a:gd name="T27" fmla="*/ 8 h 90"/>
                <a:gd name="T28" fmla="*/ 8 w 64"/>
                <a:gd name="T29" fmla="*/ 32 h 90"/>
                <a:gd name="T30" fmla="*/ 8 w 64"/>
                <a:gd name="T31" fmla="*/ 7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90">
                  <a:moveTo>
                    <a:pt x="60" y="90"/>
                  </a:moveTo>
                  <a:cubicBezTo>
                    <a:pt x="59" y="90"/>
                    <a:pt x="59" y="90"/>
                    <a:pt x="59" y="90"/>
                  </a:cubicBezTo>
                  <a:cubicBezTo>
                    <a:pt x="40" y="89"/>
                    <a:pt x="22" y="86"/>
                    <a:pt x="3" y="83"/>
                  </a:cubicBezTo>
                  <a:cubicBezTo>
                    <a:pt x="2" y="82"/>
                    <a:pt x="0" y="81"/>
                    <a:pt x="0" y="79"/>
                  </a:cubicBezTo>
                  <a:cubicBezTo>
                    <a:pt x="0" y="32"/>
                    <a:pt x="0" y="32"/>
                    <a:pt x="0" y="32"/>
                  </a:cubicBezTo>
                  <a:cubicBezTo>
                    <a:pt x="0" y="14"/>
                    <a:pt x="14" y="0"/>
                    <a:pt x="32" y="0"/>
                  </a:cubicBezTo>
                  <a:cubicBezTo>
                    <a:pt x="49" y="0"/>
                    <a:pt x="64" y="14"/>
                    <a:pt x="64" y="32"/>
                  </a:cubicBezTo>
                  <a:cubicBezTo>
                    <a:pt x="64" y="86"/>
                    <a:pt x="64" y="86"/>
                    <a:pt x="64" y="86"/>
                  </a:cubicBezTo>
                  <a:cubicBezTo>
                    <a:pt x="64" y="87"/>
                    <a:pt x="63" y="88"/>
                    <a:pt x="62" y="89"/>
                  </a:cubicBezTo>
                  <a:cubicBezTo>
                    <a:pt x="62" y="89"/>
                    <a:pt x="61" y="90"/>
                    <a:pt x="60" y="90"/>
                  </a:cubicBezTo>
                  <a:close/>
                  <a:moveTo>
                    <a:pt x="8" y="75"/>
                  </a:moveTo>
                  <a:cubicBezTo>
                    <a:pt x="24" y="78"/>
                    <a:pt x="40" y="80"/>
                    <a:pt x="56" y="82"/>
                  </a:cubicBezTo>
                  <a:cubicBezTo>
                    <a:pt x="56" y="32"/>
                    <a:pt x="56" y="32"/>
                    <a:pt x="56" y="32"/>
                  </a:cubicBezTo>
                  <a:cubicBezTo>
                    <a:pt x="56" y="19"/>
                    <a:pt x="45" y="8"/>
                    <a:pt x="32" y="8"/>
                  </a:cubicBezTo>
                  <a:cubicBezTo>
                    <a:pt x="19" y="8"/>
                    <a:pt x="8" y="19"/>
                    <a:pt x="8" y="32"/>
                  </a:cubicBezTo>
                  <a:lnTo>
                    <a:pt x="8" y="75"/>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71" name="Freeform 99"/>
            <p:cNvSpPr/>
            <p:nvPr/>
          </p:nvSpPr>
          <p:spPr bwMode="auto">
            <a:xfrm>
              <a:off x="6178551" y="3036888"/>
              <a:ext cx="166688" cy="244475"/>
            </a:xfrm>
            <a:custGeom>
              <a:avLst/>
              <a:gdLst>
                <a:gd name="T0" fmla="*/ 28 w 56"/>
                <a:gd name="T1" fmla="*/ 0 h 82"/>
                <a:gd name="T2" fmla="*/ 0 w 56"/>
                <a:gd name="T3" fmla="*/ 28 h 82"/>
                <a:gd name="T4" fmla="*/ 0 w 56"/>
                <a:gd name="T5" fmla="*/ 82 h 82"/>
                <a:gd name="T6" fmla="*/ 56 w 56"/>
                <a:gd name="T7" fmla="*/ 75 h 82"/>
                <a:gd name="T8" fmla="*/ 56 w 56"/>
                <a:gd name="T9" fmla="*/ 28 h 82"/>
                <a:gd name="T10" fmla="*/ 28 w 56"/>
                <a:gd name="T11" fmla="*/ 0 h 82"/>
              </a:gdLst>
              <a:ahLst/>
              <a:cxnLst>
                <a:cxn ang="0">
                  <a:pos x="T0" y="T1"/>
                </a:cxn>
                <a:cxn ang="0">
                  <a:pos x="T2" y="T3"/>
                </a:cxn>
                <a:cxn ang="0">
                  <a:pos x="T4" y="T5"/>
                </a:cxn>
                <a:cxn ang="0">
                  <a:pos x="T6" y="T7"/>
                </a:cxn>
                <a:cxn ang="0">
                  <a:pos x="T8" y="T9"/>
                </a:cxn>
                <a:cxn ang="0">
                  <a:pos x="T10" y="T11"/>
                </a:cxn>
              </a:cxnLst>
              <a:rect l="0" t="0" r="r" b="b"/>
              <a:pathLst>
                <a:path w="56" h="82">
                  <a:moveTo>
                    <a:pt x="28" y="0"/>
                  </a:moveTo>
                  <a:cubicBezTo>
                    <a:pt x="13" y="0"/>
                    <a:pt x="0" y="13"/>
                    <a:pt x="0" y="28"/>
                  </a:cubicBezTo>
                  <a:cubicBezTo>
                    <a:pt x="0" y="82"/>
                    <a:pt x="0" y="82"/>
                    <a:pt x="0" y="82"/>
                  </a:cubicBezTo>
                  <a:cubicBezTo>
                    <a:pt x="19" y="81"/>
                    <a:pt x="38" y="78"/>
                    <a:pt x="56" y="75"/>
                  </a:cubicBezTo>
                  <a:cubicBezTo>
                    <a:pt x="56" y="28"/>
                    <a:pt x="56" y="28"/>
                    <a:pt x="56" y="28"/>
                  </a:cubicBezTo>
                  <a:cubicBezTo>
                    <a:pt x="56" y="13"/>
                    <a:pt x="43" y="0"/>
                    <a:pt x="28"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72" name="Freeform 100"/>
            <p:cNvSpPr>
              <a:spLocks noEditPoints="1"/>
            </p:cNvSpPr>
            <p:nvPr/>
          </p:nvSpPr>
          <p:spPr bwMode="auto">
            <a:xfrm>
              <a:off x="6165851" y="3024188"/>
              <a:ext cx="190500" cy="269875"/>
            </a:xfrm>
            <a:custGeom>
              <a:avLst/>
              <a:gdLst>
                <a:gd name="T0" fmla="*/ 4 w 64"/>
                <a:gd name="T1" fmla="*/ 90 h 90"/>
                <a:gd name="T2" fmla="*/ 2 w 64"/>
                <a:gd name="T3" fmla="*/ 89 h 90"/>
                <a:gd name="T4" fmla="*/ 0 w 64"/>
                <a:gd name="T5" fmla="*/ 86 h 90"/>
                <a:gd name="T6" fmla="*/ 0 w 64"/>
                <a:gd name="T7" fmla="*/ 32 h 90"/>
                <a:gd name="T8" fmla="*/ 32 w 64"/>
                <a:gd name="T9" fmla="*/ 0 h 90"/>
                <a:gd name="T10" fmla="*/ 64 w 64"/>
                <a:gd name="T11" fmla="*/ 32 h 90"/>
                <a:gd name="T12" fmla="*/ 64 w 64"/>
                <a:gd name="T13" fmla="*/ 79 h 90"/>
                <a:gd name="T14" fmla="*/ 61 w 64"/>
                <a:gd name="T15" fmla="*/ 83 h 90"/>
                <a:gd name="T16" fmla="*/ 5 w 64"/>
                <a:gd name="T17" fmla="*/ 90 h 90"/>
                <a:gd name="T18" fmla="*/ 4 w 64"/>
                <a:gd name="T19" fmla="*/ 90 h 90"/>
                <a:gd name="T20" fmla="*/ 32 w 64"/>
                <a:gd name="T21" fmla="*/ 8 h 90"/>
                <a:gd name="T22" fmla="*/ 8 w 64"/>
                <a:gd name="T23" fmla="*/ 32 h 90"/>
                <a:gd name="T24" fmla="*/ 8 w 64"/>
                <a:gd name="T25" fmla="*/ 82 h 90"/>
                <a:gd name="T26" fmla="*/ 56 w 64"/>
                <a:gd name="T27" fmla="*/ 75 h 90"/>
                <a:gd name="T28" fmla="*/ 56 w 64"/>
                <a:gd name="T29" fmla="*/ 32 h 90"/>
                <a:gd name="T30" fmla="*/ 32 w 64"/>
                <a:gd name="T31" fmla="*/ 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90">
                  <a:moveTo>
                    <a:pt x="4" y="90"/>
                  </a:moveTo>
                  <a:cubicBezTo>
                    <a:pt x="3" y="90"/>
                    <a:pt x="2" y="89"/>
                    <a:pt x="2" y="89"/>
                  </a:cubicBezTo>
                  <a:cubicBezTo>
                    <a:pt x="1" y="88"/>
                    <a:pt x="0" y="87"/>
                    <a:pt x="0" y="86"/>
                  </a:cubicBezTo>
                  <a:cubicBezTo>
                    <a:pt x="0" y="32"/>
                    <a:pt x="0" y="32"/>
                    <a:pt x="0" y="32"/>
                  </a:cubicBezTo>
                  <a:cubicBezTo>
                    <a:pt x="0" y="14"/>
                    <a:pt x="15" y="0"/>
                    <a:pt x="32" y="0"/>
                  </a:cubicBezTo>
                  <a:cubicBezTo>
                    <a:pt x="50" y="0"/>
                    <a:pt x="64" y="14"/>
                    <a:pt x="64" y="32"/>
                  </a:cubicBezTo>
                  <a:cubicBezTo>
                    <a:pt x="64" y="79"/>
                    <a:pt x="64" y="79"/>
                    <a:pt x="64" y="79"/>
                  </a:cubicBezTo>
                  <a:cubicBezTo>
                    <a:pt x="64" y="81"/>
                    <a:pt x="62" y="82"/>
                    <a:pt x="61" y="83"/>
                  </a:cubicBezTo>
                  <a:cubicBezTo>
                    <a:pt x="42" y="86"/>
                    <a:pt x="24" y="89"/>
                    <a:pt x="5" y="90"/>
                  </a:cubicBezTo>
                  <a:cubicBezTo>
                    <a:pt x="5" y="90"/>
                    <a:pt x="5" y="90"/>
                    <a:pt x="4" y="90"/>
                  </a:cubicBezTo>
                  <a:close/>
                  <a:moveTo>
                    <a:pt x="32" y="8"/>
                  </a:moveTo>
                  <a:cubicBezTo>
                    <a:pt x="19" y="8"/>
                    <a:pt x="8" y="19"/>
                    <a:pt x="8" y="32"/>
                  </a:cubicBezTo>
                  <a:cubicBezTo>
                    <a:pt x="8" y="82"/>
                    <a:pt x="8" y="82"/>
                    <a:pt x="8" y="82"/>
                  </a:cubicBezTo>
                  <a:cubicBezTo>
                    <a:pt x="24" y="80"/>
                    <a:pt x="40" y="78"/>
                    <a:pt x="56" y="75"/>
                  </a:cubicBezTo>
                  <a:cubicBezTo>
                    <a:pt x="56" y="32"/>
                    <a:pt x="56" y="32"/>
                    <a:pt x="56" y="32"/>
                  </a:cubicBezTo>
                  <a:cubicBezTo>
                    <a:pt x="56" y="19"/>
                    <a:pt x="45" y="8"/>
                    <a:pt x="32"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73" name="Freeform 101"/>
            <p:cNvSpPr/>
            <p:nvPr/>
          </p:nvSpPr>
          <p:spPr bwMode="auto">
            <a:xfrm>
              <a:off x="6511926" y="3036888"/>
              <a:ext cx="165100" cy="179387"/>
            </a:xfrm>
            <a:custGeom>
              <a:avLst/>
              <a:gdLst>
                <a:gd name="T0" fmla="*/ 27 w 55"/>
                <a:gd name="T1" fmla="*/ 0 h 60"/>
                <a:gd name="T2" fmla="*/ 0 w 55"/>
                <a:gd name="T3" fmla="*/ 28 h 60"/>
                <a:gd name="T4" fmla="*/ 0 w 55"/>
                <a:gd name="T5" fmla="*/ 60 h 60"/>
                <a:gd name="T6" fmla="*/ 55 w 55"/>
                <a:gd name="T7" fmla="*/ 36 h 60"/>
                <a:gd name="T8" fmla="*/ 55 w 55"/>
                <a:gd name="T9" fmla="*/ 28 h 60"/>
                <a:gd name="T10" fmla="*/ 27 w 55"/>
                <a:gd name="T11" fmla="*/ 0 h 60"/>
              </a:gdLst>
              <a:ahLst/>
              <a:cxnLst>
                <a:cxn ang="0">
                  <a:pos x="T0" y="T1"/>
                </a:cxn>
                <a:cxn ang="0">
                  <a:pos x="T2" y="T3"/>
                </a:cxn>
                <a:cxn ang="0">
                  <a:pos x="T4" y="T5"/>
                </a:cxn>
                <a:cxn ang="0">
                  <a:pos x="T6" y="T7"/>
                </a:cxn>
                <a:cxn ang="0">
                  <a:pos x="T8" y="T9"/>
                </a:cxn>
                <a:cxn ang="0">
                  <a:pos x="T10" y="T11"/>
                </a:cxn>
              </a:cxnLst>
              <a:rect l="0" t="0" r="r" b="b"/>
              <a:pathLst>
                <a:path w="55" h="60">
                  <a:moveTo>
                    <a:pt x="27" y="0"/>
                  </a:moveTo>
                  <a:cubicBezTo>
                    <a:pt x="12" y="0"/>
                    <a:pt x="0" y="13"/>
                    <a:pt x="0" y="28"/>
                  </a:cubicBezTo>
                  <a:cubicBezTo>
                    <a:pt x="0" y="60"/>
                    <a:pt x="0" y="60"/>
                    <a:pt x="0" y="60"/>
                  </a:cubicBezTo>
                  <a:cubicBezTo>
                    <a:pt x="19" y="53"/>
                    <a:pt x="37" y="45"/>
                    <a:pt x="55" y="36"/>
                  </a:cubicBezTo>
                  <a:cubicBezTo>
                    <a:pt x="55" y="28"/>
                    <a:pt x="55" y="28"/>
                    <a:pt x="55" y="28"/>
                  </a:cubicBezTo>
                  <a:cubicBezTo>
                    <a:pt x="55" y="13"/>
                    <a:pt x="43" y="0"/>
                    <a:pt x="27" y="0"/>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74" name="Freeform 102"/>
            <p:cNvSpPr>
              <a:spLocks noEditPoints="1"/>
            </p:cNvSpPr>
            <p:nvPr/>
          </p:nvSpPr>
          <p:spPr bwMode="auto">
            <a:xfrm>
              <a:off x="6500813" y="3024188"/>
              <a:ext cx="187325" cy="203200"/>
            </a:xfrm>
            <a:custGeom>
              <a:avLst/>
              <a:gdLst>
                <a:gd name="T0" fmla="*/ 4 w 63"/>
                <a:gd name="T1" fmla="*/ 68 h 68"/>
                <a:gd name="T2" fmla="*/ 1 w 63"/>
                <a:gd name="T3" fmla="*/ 67 h 68"/>
                <a:gd name="T4" fmla="*/ 0 w 63"/>
                <a:gd name="T5" fmla="*/ 64 h 68"/>
                <a:gd name="T6" fmla="*/ 0 w 63"/>
                <a:gd name="T7" fmla="*/ 32 h 68"/>
                <a:gd name="T8" fmla="*/ 31 w 63"/>
                <a:gd name="T9" fmla="*/ 0 h 68"/>
                <a:gd name="T10" fmla="*/ 63 w 63"/>
                <a:gd name="T11" fmla="*/ 32 h 68"/>
                <a:gd name="T12" fmla="*/ 63 w 63"/>
                <a:gd name="T13" fmla="*/ 40 h 68"/>
                <a:gd name="T14" fmla="*/ 61 w 63"/>
                <a:gd name="T15" fmla="*/ 44 h 68"/>
                <a:gd name="T16" fmla="*/ 5 w 63"/>
                <a:gd name="T17" fmla="*/ 67 h 68"/>
                <a:gd name="T18" fmla="*/ 4 w 63"/>
                <a:gd name="T19" fmla="*/ 68 h 68"/>
                <a:gd name="T20" fmla="*/ 31 w 63"/>
                <a:gd name="T21" fmla="*/ 8 h 68"/>
                <a:gd name="T22" fmla="*/ 8 w 63"/>
                <a:gd name="T23" fmla="*/ 32 h 68"/>
                <a:gd name="T24" fmla="*/ 8 w 63"/>
                <a:gd name="T25" fmla="*/ 58 h 68"/>
                <a:gd name="T26" fmla="*/ 55 w 63"/>
                <a:gd name="T27" fmla="*/ 38 h 68"/>
                <a:gd name="T28" fmla="*/ 55 w 63"/>
                <a:gd name="T29" fmla="*/ 32 h 68"/>
                <a:gd name="T30" fmla="*/ 31 w 63"/>
                <a:gd name="T31" fmla="*/ 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8">
                  <a:moveTo>
                    <a:pt x="4" y="68"/>
                  </a:moveTo>
                  <a:cubicBezTo>
                    <a:pt x="3" y="68"/>
                    <a:pt x="2" y="67"/>
                    <a:pt x="1" y="67"/>
                  </a:cubicBezTo>
                  <a:cubicBezTo>
                    <a:pt x="0" y="66"/>
                    <a:pt x="0" y="65"/>
                    <a:pt x="0" y="64"/>
                  </a:cubicBezTo>
                  <a:cubicBezTo>
                    <a:pt x="0" y="32"/>
                    <a:pt x="0" y="32"/>
                    <a:pt x="0" y="32"/>
                  </a:cubicBezTo>
                  <a:cubicBezTo>
                    <a:pt x="0" y="14"/>
                    <a:pt x="14" y="0"/>
                    <a:pt x="31" y="0"/>
                  </a:cubicBezTo>
                  <a:cubicBezTo>
                    <a:pt x="49" y="0"/>
                    <a:pt x="63" y="14"/>
                    <a:pt x="63" y="32"/>
                  </a:cubicBezTo>
                  <a:cubicBezTo>
                    <a:pt x="63" y="40"/>
                    <a:pt x="63" y="40"/>
                    <a:pt x="63" y="40"/>
                  </a:cubicBezTo>
                  <a:cubicBezTo>
                    <a:pt x="63" y="42"/>
                    <a:pt x="62" y="43"/>
                    <a:pt x="61" y="44"/>
                  </a:cubicBezTo>
                  <a:cubicBezTo>
                    <a:pt x="43" y="53"/>
                    <a:pt x="24" y="61"/>
                    <a:pt x="5" y="67"/>
                  </a:cubicBezTo>
                  <a:cubicBezTo>
                    <a:pt x="5" y="68"/>
                    <a:pt x="4" y="68"/>
                    <a:pt x="4" y="68"/>
                  </a:cubicBezTo>
                  <a:close/>
                  <a:moveTo>
                    <a:pt x="31" y="8"/>
                  </a:moveTo>
                  <a:cubicBezTo>
                    <a:pt x="18" y="8"/>
                    <a:pt x="8" y="19"/>
                    <a:pt x="8" y="32"/>
                  </a:cubicBezTo>
                  <a:cubicBezTo>
                    <a:pt x="8" y="58"/>
                    <a:pt x="8" y="58"/>
                    <a:pt x="8" y="58"/>
                  </a:cubicBezTo>
                  <a:cubicBezTo>
                    <a:pt x="24" y="52"/>
                    <a:pt x="40" y="45"/>
                    <a:pt x="55" y="38"/>
                  </a:cubicBezTo>
                  <a:cubicBezTo>
                    <a:pt x="55" y="32"/>
                    <a:pt x="55" y="32"/>
                    <a:pt x="55" y="32"/>
                  </a:cubicBezTo>
                  <a:cubicBezTo>
                    <a:pt x="55" y="19"/>
                    <a:pt x="44" y="8"/>
                    <a:pt x="31"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75" name="Freeform 103"/>
            <p:cNvSpPr/>
            <p:nvPr/>
          </p:nvSpPr>
          <p:spPr bwMode="auto">
            <a:xfrm>
              <a:off x="5834063" y="2881313"/>
              <a:ext cx="806450" cy="131762"/>
            </a:xfrm>
            <a:custGeom>
              <a:avLst/>
              <a:gdLst>
                <a:gd name="T0" fmla="*/ 108 w 270"/>
                <a:gd name="T1" fmla="*/ 43 h 44"/>
                <a:gd name="T2" fmla="*/ 270 w 270"/>
                <a:gd name="T3" fmla="*/ 0 h 44"/>
                <a:gd name="T4" fmla="*/ 0 w 270"/>
                <a:gd name="T5" fmla="*/ 0 h 44"/>
                <a:gd name="T6" fmla="*/ 108 w 270"/>
                <a:gd name="T7" fmla="*/ 43 h 44"/>
              </a:gdLst>
              <a:ahLst/>
              <a:cxnLst>
                <a:cxn ang="0">
                  <a:pos x="T0" y="T1"/>
                </a:cxn>
                <a:cxn ang="0">
                  <a:pos x="T2" y="T3"/>
                </a:cxn>
                <a:cxn ang="0">
                  <a:pos x="T4" y="T5"/>
                </a:cxn>
                <a:cxn ang="0">
                  <a:pos x="T6" y="T7"/>
                </a:cxn>
              </a:cxnLst>
              <a:rect l="0" t="0" r="r" b="b"/>
              <a:pathLst>
                <a:path w="270" h="44">
                  <a:moveTo>
                    <a:pt x="108" y="43"/>
                  </a:moveTo>
                  <a:cubicBezTo>
                    <a:pt x="164" y="42"/>
                    <a:pt x="220" y="26"/>
                    <a:pt x="270" y="0"/>
                  </a:cubicBezTo>
                  <a:cubicBezTo>
                    <a:pt x="0" y="0"/>
                    <a:pt x="0" y="0"/>
                    <a:pt x="0" y="0"/>
                  </a:cubicBezTo>
                  <a:cubicBezTo>
                    <a:pt x="16" y="20"/>
                    <a:pt x="48" y="44"/>
                    <a:pt x="108" y="43"/>
                  </a:cubicBezTo>
                  <a:close/>
                </a:path>
              </a:pathLst>
            </a:custGeom>
            <a:solidFill>
              <a:srgbClr val="EB837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76" name="Freeform 104"/>
            <p:cNvSpPr/>
            <p:nvPr/>
          </p:nvSpPr>
          <p:spPr bwMode="auto">
            <a:xfrm>
              <a:off x="5765801" y="1025525"/>
              <a:ext cx="1535113" cy="1919287"/>
            </a:xfrm>
            <a:custGeom>
              <a:avLst/>
              <a:gdLst>
                <a:gd name="T0" fmla="*/ 171 w 514"/>
                <a:gd name="T1" fmla="*/ 229 h 642"/>
                <a:gd name="T2" fmla="*/ 201 w 514"/>
                <a:gd name="T3" fmla="*/ 253 h 642"/>
                <a:gd name="T4" fmla="*/ 232 w 514"/>
                <a:gd name="T5" fmla="*/ 243 h 642"/>
                <a:gd name="T6" fmla="*/ 317 w 514"/>
                <a:gd name="T7" fmla="*/ 235 h 642"/>
                <a:gd name="T8" fmla="*/ 384 w 514"/>
                <a:gd name="T9" fmla="*/ 353 h 642"/>
                <a:gd name="T10" fmla="*/ 266 w 514"/>
                <a:gd name="T11" fmla="*/ 505 h 642"/>
                <a:gd name="T12" fmla="*/ 50 w 514"/>
                <a:gd name="T13" fmla="*/ 482 h 642"/>
                <a:gd name="T14" fmla="*/ 30 w 514"/>
                <a:gd name="T15" fmla="*/ 456 h 642"/>
                <a:gd name="T16" fmla="*/ 30 w 514"/>
                <a:gd name="T17" fmla="*/ 530 h 642"/>
                <a:gd name="T18" fmla="*/ 5 w 514"/>
                <a:gd name="T19" fmla="*/ 562 h 642"/>
                <a:gd name="T20" fmla="*/ 138 w 514"/>
                <a:gd name="T21" fmla="*/ 640 h 642"/>
                <a:gd name="T22" fmla="*/ 425 w 514"/>
                <a:gd name="T23" fmla="*/ 506 h 642"/>
                <a:gd name="T24" fmla="*/ 508 w 514"/>
                <a:gd name="T25" fmla="*/ 283 h 642"/>
                <a:gd name="T26" fmla="*/ 358 w 514"/>
                <a:gd name="T27" fmla="*/ 0 h 642"/>
                <a:gd name="T28" fmla="*/ 171 w 514"/>
                <a:gd name="T29" fmla="*/ 22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4" h="642">
                  <a:moveTo>
                    <a:pt x="171" y="229"/>
                  </a:moveTo>
                  <a:cubicBezTo>
                    <a:pt x="171" y="229"/>
                    <a:pt x="196" y="250"/>
                    <a:pt x="201" y="253"/>
                  </a:cubicBezTo>
                  <a:cubicBezTo>
                    <a:pt x="211" y="259"/>
                    <a:pt x="215" y="252"/>
                    <a:pt x="232" y="243"/>
                  </a:cubicBezTo>
                  <a:cubicBezTo>
                    <a:pt x="259" y="228"/>
                    <a:pt x="293" y="224"/>
                    <a:pt x="317" y="235"/>
                  </a:cubicBezTo>
                  <a:cubicBezTo>
                    <a:pt x="348" y="249"/>
                    <a:pt x="384" y="300"/>
                    <a:pt x="384" y="353"/>
                  </a:cubicBezTo>
                  <a:cubicBezTo>
                    <a:pt x="384" y="416"/>
                    <a:pt x="353" y="453"/>
                    <a:pt x="266" y="505"/>
                  </a:cubicBezTo>
                  <a:cubicBezTo>
                    <a:pt x="180" y="557"/>
                    <a:pt x="84" y="597"/>
                    <a:pt x="50" y="482"/>
                  </a:cubicBezTo>
                  <a:cubicBezTo>
                    <a:pt x="30" y="456"/>
                    <a:pt x="30" y="456"/>
                    <a:pt x="30" y="456"/>
                  </a:cubicBezTo>
                  <a:cubicBezTo>
                    <a:pt x="30" y="456"/>
                    <a:pt x="48" y="517"/>
                    <a:pt x="30" y="530"/>
                  </a:cubicBezTo>
                  <a:cubicBezTo>
                    <a:pt x="13" y="542"/>
                    <a:pt x="0" y="543"/>
                    <a:pt x="5" y="562"/>
                  </a:cubicBezTo>
                  <a:cubicBezTo>
                    <a:pt x="9" y="579"/>
                    <a:pt x="40" y="642"/>
                    <a:pt x="138" y="640"/>
                  </a:cubicBezTo>
                  <a:cubicBezTo>
                    <a:pt x="244" y="638"/>
                    <a:pt x="352" y="583"/>
                    <a:pt x="425" y="506"/>
                  </a:cubicBezTo>
                  <a:cubicBezTo>
                    <a:pt x="497" y="431"/>
                    <a:pt x="514" y="352"/>
                    <a:pt x="508" y="283"/>
                  </a:cubicBezTo>
                  <a:cubicBezTo>
                    <a:pt x="501" y="215"/>
                    <a:pt x="432" y="68"/>
                    <a:pt x="358" y="0"/>
                  </a:cubicBezTo>
                  <a:lnTo>
                    <a:pt x="171" y="229"/>
                  </a:lnTo>
                  <a:close/>
                </a:path>
              </a:pathLst>
            </a:custGeom>
            <a:solidFill>
              <a:srgbClr val="5FC3F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77" name="Freeform 105"/>
            <p:cNvSpPr>
              <a:spLocks noEditPoints="1"/>
            </p:cNvSpPr>
            <p:nvPr/>
          </p:nvSpPr>
          <p:spPr bwMode="auto">
            <a:xfrm>
              <a:off x="5754688" y="1014413"/>
              <a:ext cx="1563688" cy="1938337"/>
            </a:xfrm>
            <a:custGeom>
              <a:avLst/>
              <a:gdLst>
                <a:gd name="T0" fmla="*/ 137 w 524"/>
                <a:gd name="T1" fmla="*/ 649 h 649"/>
                <a:gd name="T2" fmla="*/ 5 w 524"/>
                <a:gd name="T3" fmla="*/ 567 h 649"/>
                <a:gd name="T4" fmla="*/ 20 w 524"/>
                <a:gd name="T5" fmla="*/ 538 h 649"/>
                <a:gd name="T6" fmla="*/ 32 w 524"/>
                <a:gd name="T7" fmla="*/ 531 h 649"/>
                <a:gd name="T8" fmla="*/ 30 w 524"/>
                <a:gd name="T9" fmla="*/ 462 h 649"/>
                <a:gd name="T10" fmla="*/ 32 w 524"/>
                <a:gd name="T11" fmla="*/ 457 h 649"/>
                <a:gd name="T12" fmla="*/ 37 w 524"/>
                <a:gd name="T13" fmla="*/ 458 h 649"/>
                <a:gd name="T14" fmla="*/ 57 w 524"/>
                <a:gd name="T15" fmla="*/ 484 h 649"/>
                <a:gd name="T16" fmla="*/ 57 w 524"/>
                <a:gd name="T17" fmla="*/ 485 h 649"/>
                <a:gd name="T18" fmla="*/ 108 w 524"/>
                <a:gd name="T19" fmla="*/ 552 h 649"/>
                <a:gd name="T20" fmla="*/ 268 w 524"/>
                <a:gd name="T21" fmla="*/ 506 h 649"/>
                <a:gd name="T22" fmla="*/ 384 w 524"/>
                <a:gd name="T23" fmla="*/ 357 h 649"/>
                <a:gd name="T24" fmla="*/ 319 w 524"/>
                <a:gd name="T25" fmla="*/ 243 h 649"/>
                <a:gd name="T26" fmla="*/ 237 w 524"/>
                <a:gd name="T27" fmla="*/ 250 h 649"/>
                <a:gd name="T28" fmla="*/ 227 w 524"/>
                <a:gd name="T29" fmla="*/ 256 h 649"/>
                <a:gd name="T30" fmla="*/ 203 w 524"/>
                <a:gd name="T31" fmla="*/ 260 h 649"/>
                <a:gd name="T32" fmla="*/ 173 w 524"/>
                <a:gd name="T33" fmla="*/ 236 h 649"/>
                <a:gd name="T34" fmla="*/ 172 w 524"/>
                <a:gd name="T35" fmla="*/ 230 h 649"/>
                <a:gd name="T36" fmla="*/ 358 w 524"/>
                <a:gd name="T37" fmla="*/ 1 h 649"/>
                <a:gd name="T38" fmla="*/ 361 w 524"/>
                <a:gd name="T39" fmla="*/ 0 h 649"/>
                <a:gd name="T40" fmla="*/ 364 w 524"/>
                <a:gd name="T41" fmla="*/ 1 h 649"/>
                <a:gd name="T42" fmla="*/ 516 w 524"/>
                <a:gd name="T43" fmla="*/ 287 h 649"/>
                <a:gd name="T44" fmla="*/ 432 w 524"/>
                <a:gd name="T45" fmla="*/ 513 h 649"/>
                <a:gd name="T46" fmla="*/ 142 w 524"/>
                <a:gd name="T47" fmla="*/ 648 h 649"/>
                <a:gd name="T48" fmla="*/ 137 w 524"/>
                <a:gd name="T49" fmla="*/ 649 h 649"/>
                <a:gd name="T50" fmla="*/ 43 w 524"/>
                <a:gd name="T51" fmla="*/ 478 h 649"/>
                <a:gd name="T52" fmla="*/ 37 w 524"/>
                <a:gd name="T53" fmla="*/ 537 h 649"/>
                <a:gd name="T54" fmla="*/ 24 w 524"/>
                <a:gd name="T55" fmla="*/ 545 h 649"/>
                <a:gd name="T56" fmla="*/ 13 w 524"/>
                <a:gd name="T57" fmla="*/ 565 h 649"/>
                <a:gd name="T58" fmla="*/ 137 w 524"/>
                <a:gd name="T59" fmla="*/ 641 h 649"/>
                <a:gd name="T60" fmla="*/ 141 w 524"/>
                <a:gd name="T61" fmla="*/ 640 h 649"/>
                <a:gd name="T62" fmla="*/ 426 w 524"/>
                <a:gd name="T63" fmla="*/ 508 h 649"/>
                <a:gd name="T64" fmla="*/ 508 w 524"/>
                <a:gd name="T65" fmla="*/ 288 h 649"/>
                <a:gd name="T66" fmla="*/ 362 w 524"/>
                <a:gd name="T67" fmla="*/ 10 h 649"/>
                <a:gd name="T68" fmla="*/ 181 w 524"/>
                <a:gd name="T69" fmla="*/ 232 h 649"/>
                <a:gd name="T70" fmla="*/ 208 w 524"/>
                <a:gd name="T71" fmla="*/ 253 h 649"/>
                <a:gd name="T72" fmla="*/ 223 w 524"/>
                <a:gd name="T73" fmla="*/ 250 h 649"/>
                <a:gd name="T74" fmla="*/ 234 w 524"/>
                <a:gd name="T75" fmla="*/ 243 h 649"/>
                <a:gd name="T76" fmla="*/ 323 w 524"/>
                <a:gd name="T77" fmla="*/ 235 h 649"/>
                <a:gd name="T78" fmla="*/ 392 w 524"/>
                <a:gd name="T79" fmla="*/ 357 h 649"/>
                <a:gd name="T80" fmla="*/ 272 w 524"/>
                <a:gd name="T81" fmla="*/ 513 h 649"/>
                <a:gd name="T82" fmla="*/ 105 w 524"/>
                <a:gd name="T83" fmla="*/ 559 h 649"/>
                <a:gd name="T84" fmla="*/ 50 w 524"/>
                <a:gd name="T85" fmla="*/ 488 h 649"/>
                <a:gd name="T86" fmla="*/ 43 w 524"/>
                <a:gd name="T87" fmla="*/ 478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24" h="649">
                  <a:moveTo>
                    <a:pt x="137" y="649"/>
                  </a:moveTo>
                  <a:cubicBezTo>
                    <a:pt x="46" y="649"/>
                    <a:pt x="11" y="590"/>
                    <a:pt x="5" y="567"/>
                  </a:cubicBezTo>
                  <a:cubicBezTo>
                    <a:pt x="0" y="550"/>
                    <a:pt x="9" y="545"/>
                    <a:pt x="20" y="538"/>
                  </a:cubicBezTo>
                  <a:cubicBezTo>
                    <a:pt x="24" y="536"/>
                    <a:pt x="28" y="534"/>
                    <a:pt x="32" y="531"/>
                  </a:cubicBezTo>
                  <a:cubicBezTo>
                    <a:pt x="43" y="523"/>
                    <a:pt x="37" y="484"/>
                    <a:pt x="30" y="462"/>
                  </a:cubicBezTo>
                  <a:cubicBezTo>
                    <a:pt x="30" y="460"/>
                    <a:pt x="31" y="458"/>
                    <a:pt x="32" y="457"/>
                  </a:cubicBezTo>
                  <a:cubicBezTo>
                    <a:pt x="34" y="456"/>
                    <a:pt x="36" y="457"/>
                    <a:pt x="37" y="458"/>
                  </a:cubicBezTo>
                  <a:cubicBezTo>
                    <a:pt x="57" y="484"/>
                    <a:pt x="57" y="484"/>
                    <a:pt x="57" y="484"/>
                  </a:cubicBezTo>
                  <a:cubicBezTo>
                    <a:pt x="57" y="484"/>
                    <a:pt x="57" y="485"/>
                    <a:pt x="57" y="485"/>
                  </a:cubicBezTo>
                  <a:cubicBezTo>
                    <a:pt x="68" y="520"/>
                    <a:pt x="85" y="542"/>
                    <a:pt x="108" y="552"/>
                  </a:cubicBezTo>
                  <a:cubicBezTo>
                    <a:pt x="154" y="569"/>
                    <a:pt x="218" y="536"/>
                    <a:pt x="268" y="506"/>
                  </a:cubicBezTo>
                  <a:cubicBezTo>
                    <a:pt x="356" y="453"/>
                    <a:pt x="384" y="417"/>
                    <a:pt x="384" y="357"/>
                  </a:cubicBezTo>
                  <a:cubicBezTo>
                    <a:pt x="384" y="307"/>
                    <a:pt x="350" y="257"/>
                    <a:pt x="319" y="243"/>
                  </a:cubicBezTo>
                  <a:cubicBezTo>
                    <a:pt x="297" y="233"/>
                    <a:pt x="264" y="236"/>
                    <a:pt x="237" y="250"/>
                  </a:cubicBezTo>
                  <a:cubicBezTo>
                    <a:pt x="233" y="253"/>
                    <a:pt x="230" y="255"/>
                    <a:pt x="227" y="256"/>
                  </a:cubicBezTo>
                  <a:cubicBezTo>
                    <a:pt x="219" y="262"/>
                    <a:pt x="212" y="266"/>
                    <a:pt x="203" y="260"/>
                  </a:cubicBezTo>
                  <a:cubicBezTo>
                    <a:pt x="198" y="257"/>
                    <a:pt x="174" y="237"/>
                    <a:pt x="173" y="236"/>
                  </a:cubicBezTo>
                  <a:cubicBezTo>
                    <a:pt x="171" y="234"/>
                    <a:pt x="171" y="232"/>
                    <a:pt x="172" y="230"/>
                  </a:cubicBezTo>
                  <a:cubicBezTo>
                    <a:pt x="358" y="1"/>
                    <a:pt x="358" y="1"/>
                    <a:pt x="358" y="1"/>
                  </a:cubicBezTo>
                  <a:cubicBezTo>
                    <a:pt x="359" y="0"/>
                    <a:pt x="360" y="0"/>
                    <a:pt x="361" y="0"/>
                  </a:cubicBezTo>
                  <a:cubicBezTo>
                    <a:pt x="362" y="0"/>
                    <a:pt x="363" y="0"/>
                    <a:pt x="364" y="1"/>
                  </a:cubicBezTo>
                  <a:cubicBezTo>
                    <a:pt x="443" y="72"/>
                    <a:pt x="509" y="221"/>
                    <a:pt x="516" y="287"/>
                  </a:cubicBezTo>
                  <a:cubicBezTo>
                    <a:pt x="524" y="370"/>
                    <a:pt x="496" y="446"/>
                    <a:pt x="432" y="513"/>
                  </a:cubicBezTo>
                  <a:cubicBezTo>
                    <a:pt x="354" y="595"/>
                    <a:pt x="243" y="646"/>
                    <a:pt x="142" y="648"/>
                  </a:cubicBezTo>
                  <a:cubicBezTo>
                    <a:pt x="140" y="648"/>
                    <a:pt x="139" y="649"/>
                    <a:pt x="137" y="649"/>
                  </a:cubicBezTo>
                  <a:close/>
                  <a:moveTo>
                    <a:pt x="43" y="478"/>
                  </a:moveTo>
                  <a:cubicBezTo>
                    <a:pt x="46" y="498"/>
                    <a:pt x="49" y="528"/>
                    <a:pt x="37" y="537"/>
                  </a:cubicBezTo>
                  <a:cubicBezTo>
                    <a:pt x="32" y="540"/>
                    <a:pt x="28" y="543"/>
                    <a:pt x="24" y="545"/>
                  </a:cubicBezTo>
                  <a:cubicBezTo>
                    <a:pt x="14" y="551"/>
                    <a:pt x="10" y="554"/>
                    <a:pt x="13" y="565"/>
                  </a:cubicBezTo>
                  <a:cubicBezTo>
                    <a:pt x="13" y="566"/>
                    <a:pt x="35" y="641"/>
                    <a:pt x="137" y="641"/>
                  </a:cubicBezTo>
                  <a:cubicBezTo>
                    <a:pt x="139" y="641"/>
                    <a:pt x="140" y="640"/>
                    <a:pt x="141" y="640"/>
                  </a:cubicBezTo>
                  <a:cubicBezTo>
                    <a:pt x="241" y="638"/>
                    <a:pt x="350" y="588"/>
                    <a:pt x="426" y="508"/>
                  </a:cubicBezTo>
                  <a:cubicBezTo>
                    <a:pt x="488" y="442"/>
                    <a:pt x="515" y="368"/>
                    <a:pt x="508" y="288"/>
                  </a:cubicBezTo>
                  <a:cubicBezTo>
                    <a:pt x="501" y="226"/>
                    <a:pt x="437" y="80"/>
                    <a:pt x="362" y="10"/>
                  </a:cubicBezTo>
                  <a:cubicBezTo>
                    <a:pt x="181" y="232"/>
                    <a:pt x="181" y="232"/>
                    <a:pt x="181" y="232"/>
                  </a:cubicBezTo>
                  <a:cubicBezTo>
                    <a:pt x="189" y="239"/>
                    <a:pt x="204" y="251"/>
                    <a:pt x="208" y="253"/>
                  </a:cubicBezTo>
                  <a:cubicBezTo>
                    <a:pt x="212" y="256"/>
                    <a:pt x="214" y="256"/>
                    <a:pt x="223" y="250"/>
                  </a:cubicBezTo>
                  <a:cubicBezTo>
                    <a:pt x="226" y="248"/>
                    <a:pt x="229" y="246"/>
                    <a:pt x="234" y="243"/>
                  </a:cubicBezTo>
                  <a:cubicBezTo>
                    <a:pt x="262" y="227"/>
                    <a:pt x="298" y="224"/>
                    <a:pt x="323" y="235"/>
                  </a:cubicBezTo>
                  <a:cubicBezTo>
                    <a:pt x="356" y="251"/>
                    <a:pt x="392" y="303"/>
                    <a:pt x="392" y="357"/>
                  </a:cubicBezTo>
                  <a:cubicBezTo>
                    <a:pt x="392" y="420"/>
                    <a:pt x="363" y="458"/>
                    <a:pt x="272" y="513"/>
                  </a:cubicBezTo>
                  <a:cubicBezTo>
                    <a:pt x="220" y="544"/>
                    <a:pt x="154" y="578"/>
                    <a:pt x="105" y="559"/>
                  </a:cubicBezTo>
                  <a:cubicBezTo>
                    <a:pt x="80" y="549"/>
                    <a:pt x="61" y="525"/>
                    <a:pt x="50" y="488"/>
                  </a:cubicBezTo>
                  <a:lnTo>
                    <a:pt x="43" y="478"/>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78" name="Freeform 106"/>
            <p:cNvSpPr/>
            <p:nvPr/>
          </p:nvSpPr>
          <p:spPr bwMode="auto">
            <a:xfrm>
              <a:off x="5975351" y="1046163"/>
              <a:ext cx="1312863" cy="1885950"/>
            </a:xfrm>
            <a:custGeom>
              <a:avLst/>
              <a:gdLst>
                <a:gd name="T0" fmla="*/ 434 w 440"/>
                <a:gd name="T1" fmla="*/ 280 h 631"/>
                <a:gd name="T2" fmla="*/ 288 w 440"/>
                <a:gd name="T3" fmla="*/ 0 h 631"/>
                <a:gd name="T4" fmla="*/ 260 w 440"/>
                <a:gd name="T5" fmla="*/ 33 h 631"/>
                <a:gd name="T6" fmla="*/ 402 w 440"/>
                <a:gd name="T7" fmla="*/ 289 h 631"/>
                <a:gd name="T8" fmla="*/ 320 w 440"/>
                <a:gd name="T9" fmla="*/ 496 h 631"/>
                <a:gd name="T10" fmla="*/ 35 w 440"/>
                <a:gd name="T11" fmla="*/ 621 h 631"/>
                <a:gd name="T12" fmla="*/ 0 w 440"/>
                <a:gd name="T13" fmla="*/ 618 h 631"/>
                <a:gd name="T14" fmla="*/ 67 w 440"/>
                <a:gd name="T15" fmla="*/ 630 h 631"/>
                <a:gd name="T16" fmla="*/ 351 w 440"/>
                <a:gd name="T17" fmla="*/ 498 h 631"/>
                <a:gd name="T18" fmla="*/ 434 w 440"/>
                <a:gd name="T19" fmla="*/ 280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0" h="631">
                  <a:moveTo>
                    <a:pt x="434" y="280"/>
                  </a:moveTo>
                  <a:cubicBezTo>
                    <a:pt x="427" y="212"/>
                    <a:pt x="362" y="66"/>
                    <a:pt x="288" y="0"/>
                  </a:cubicBezTo>
                  <a:cubicBezTo>
                    <a:pt x="260" y="33"/>
                    <a:pt x="260" y="33"/>
                    <a:pt x="260" y="33"/>
                  </a:cubicBezTo>
                  <a:cubicBezTo>
                    <a:pt x="331" y="98"/>
                    <a:pt x="395" y="228"/>
                    <a:pt x="402" y="289"/>
                  </a:cubicBezTo>
                  <a:cubicBezTo>
                    <a:pt x="408" y="353"/>
                    <a:pt x="391" y="426"/>
                    <a:pt x="320" y="496"/>
                  </a:cubicBezTo>
                  <a:cubicBezTo>
                    <a:pt x="247" y="567"/>
                    <a:pt x="140" y="619"/>
                    <a:pt x="35" y="621"/>
                  </a:cubicBezTo>
                  <a:cubicBezTo>
                    <a:pt x="21" y="621"/>
                    <a:pt x="11" y="619"/>
                    <a:pt x="0" y="618"/>
                  </a:cubicBezTo>
                  <a:cubicBezTo>
                    <a:pt x="18" y="625"/>
                    <a:pt x="39" y="631"/>
                    <a:pt x="67" y="630"/>
                  </a:cubicBezTo>
                  <a:cubicBezTo>
                    <a:pt x="175" y="626"/>
                    <a:pt x="279" y="573"/>
                    <a:pt x="351" y="498"/>
                  </a:cubicBezTo>
                  <a:cubicBezTo>
                    <a:pt x="422" y="424"/>
                    <a:pt x="440" y="347"/>
                    <a:pt x="434" y="280"/>
                  </a:cubicBezTo>
                  <a:close/>
                </a:path>
              </a:pathLst>
            </a:custGeom>
            <a:solidFill>
              <a:srgbClr val="5AB3E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79" name="Freeform 107"/>
            <p:cNvSpPr/>
            <p:nvPr/>
          </p:nvSpPr>
          <p:spPr bwMode="auto">
            <a:xfrm>
              <a:off x="6291263" y="1038225"/>
              <a:ext cx="665163" cy="752475"/>
            </a:xfrm>
            <a:custGeom>
              <a:avLst/>
              <a:gdLst>
                <a:gd name="T0" fmla="*/ 180 w 223"/>
                <a:gd name="T1" fmla="*/ 0 h 252"/>
                <a:gd name="T2" fmla="*/ 0 w 223"/>
                <a:gd name="T3" fmla="*/ 220 h 252"/>
                <a:gd name="T4" fmla="*/ 27 w 223"/>
                <a:gd name="T5" fmla="*/ 244 h 252"/>
                <a:gd name="T6" fmla="*/ 57 w 223"/>
                <a:gd name="T7" fmla="*/ 233 h 252"/>
                <a:gd name="T8" fmla="*/ 88 w 223"/>
                <a:gd name="T9" fmla="*/ 223 h 252"/>
                <a:gd name="T10" fmla="*/ 95 w 223"/>
                <a:gd name="T11" fmla="*/ 214 h 252"/>
                <a:gd name="T12" fmla="*/ 223 w 223"/>
                <a:gd name="T13" fmla="*/ 49 h 252"/>
                <a:gd name="T14" fmla="*/ 180 w 223"/>
                <a:gd name="T15" fmla="*/ 0 h 2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 h="252">
                  <a:moveTo>
                    <a:pt x="180" y="0"/>
                  </a:moveTo>
                  <a:cubicBezTo>
                    <a:pt x="0" y="220"/>
                    <a:pt x="0" y="220"/>
                    <a:pt x="0" y="220"/>
                  </a:cubicBezTo>
                  <a:cubicBezTo>
                    <a:pt x="0" y="220"/>
                    <a:pt x="23" y="240"/>
                    <a:pt x="27" y="244"/>
                  </a:cubicBezTo>
                  <a:cubicBezTo>
                    <a:pt x="33" y="252"/>
                    <a:pt x="41" y="242"/>
                    <a:pt x="57" y="233"/>
                  </a:cubicBezTo>
                  <a:cubicBezTo>
                    <a:pt x="67" y="228"/>
                    <a:pt x="78" y="225"/>
                    <a:pt x="88" y="223"/>
                  </a:cubicBezTo>
                  <a:cubicBezTo>
                    <a:pt x="95" y="214"/>
                    <a:pt x="95" y="214"/>
                    <a:pt x="95" y="214"/>
                  </a:cubicBezTo>
                  <a:cubicBezTo>
                    <a:pt x="223" y="49"/>
                    <a:pt x="223" y="49"/>
                    <a:pt x="223" y="49"/>
                  </a:cubicBezTo>
                  <a:cubicBezTo>
                    <a:pt x="209" y="30"/>
                    <a:pt x="195" y="13"/>
                    <a:pt x="180" y="0"/>
                  </a:cubicBezTo>
                  <a:close/>
                </a:path>
              </a:pathLst>
            </a:custGeom>
            <a:solidFill>
              <a:srgbClr val="58AFD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80" name="Oval 108"/>
            <p:cNvSpPr>
              <a:spLocks noChangeArrowheads="1"/>
            </p:cNvSpPr>
            <p:nvPr/>
          </p:nvSpPr>
          <p:spPr bwMode="auto">
            <a:xfrm>
              <a:off x="6440488" y="1255713"/>
              <a:ext cx="382588" cy="379412"/>
            </a:xfrm>
            <a:prstGeom prst="ellipse">
              <a:avLst/>
            </a:prstGeom>
            <a:solidFill>
              <a:srgbClr val="50A4D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81" name="Freeform 109"/>
            <p:cNvSpPr/>
            <p:nvPr/>
          </p:nvSpPr>
          <p:spPr bwMode="auto">
            <a:xfrm>
              <a:off x="6607176" y="469900"/>
              <a:ext cx="484188" cy="481012"/>
            </a:xfrm>
            <a:custGeom>
              <a:avLst/>
              <a:gdLst>
                <a:gd name="T0" fmla="*/ 305 w 305"/>
                <a:gd name="T1" fmla="*/ 139 h 303"/>
                <a:gd name="T2" fmla="*/ 128 w 305"/>
                <a:gd name="T3" fmla="*/ 0 h 303"/>
                <a:gd name="T4" fmla="*/ 0 w 305"/>
                <a:gd name="T5" fmla="*/ 166 h 303"/>
                <a:gd name="T6" fmla="*/ 177 w 305"/>
                <a:gd name="T7" fmla="*/ 303 h 303"/>
                <a:gd name="T8" fmla="*/ 305 w 305"/>
                <a:gd name="T9" fmla="*/ 139 h 303"/>
              </a:gdLst>
              <a:ahLst/>
              <a:cxnLst>
                <a:cxn ang="0">
                  <a:pos x="T0" y="T1"/>
                </a:cxn>
                <a:cxn ang="0">
                  <a:pos x="T2" y="T3"/>
                </a:cxn>
                <a:cxn ang="0">
                  <a:pos x="T4" y="T5"/>
                </a:cxn>
                <a:cxn ang="0">
                  <a:pos x="T6" y="T7"/>
                </a:cxn>
                <a:cxn ang="0">
                  <a:pos x="T8" y="T9"/>
                </a:cxn>
              </a:cxnLst>
              <a:rect l="0" t="0" r="r" b="b"/>
              <a:pathLst>
                <a:path w="305" h="303">
                  <a:moveTo>
                    <a:pt x="305" y="139"/>
                  </a:moveTo>
                  <a:lnTo>
                    <a:pt x="128" y="0"/>
                  </a:lnTo>
                  <a:lnTo>
                    <a:pt x="0" y="166"/>
                  </a:lnTo>
                  <a:lnTo>
                    <a:pt x="177" y="303"/>
                  </a:lnTo>
                  <a:lnTo>
                    <a:pt x="305" y="139"/>
                  </a:lnTo>
                  <a:close/>
                </a:path>
              </a:pathLst>
            </a:custGeom>
            <a:solidFill>
              <a:srgbClr val="F6EE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82" name="Freeform 110"/>
            <p:cNvSpPr>
              <a:spLocks noEditPoints="1"/>
            </p:cNvSpPr>
            <p:nvPr/>
          </p:nvSpPr>
          <p:spPr bwMode="auto">
            <a:xfrm>
              <a:off x="6596063" y="457200"/>
              <a:ext cx="508000" cy="506412"/>
            </a:xfrm>
            <a:custGeom>
              <a:avLst/>
              <a:gdLst>
                <a:gd name="T0" fmla="*/ 98 w 170"/>
                <a:gd name="T1" fmla="*/ 169 h 169"/>
                <a:gd name="T2" fmla="*/ 96 w 170"/>
                <a:gd name="T3" fmla="*/ 168 h 169"/>
                <a:gd name="T4" fmla="*/ 2 w 170"/>
                <a:gd name="T5" fmla="*/ 95 h 169"/>
                <a:gd name="T6" fmla="*/ 0 w 170"/>
                <a:gd name="T7" fmla="*/ 92 h 169"/>
                <a:gd name="T8" fmla="*/ 1 w 170"/>
                <a:gd name="T9" fmla="*/ 89 h 169"/>
                <a:gd name="T10" fmla="*/ 69 w 170"/>
                <a:gd name="T11" fmla="*/ 2 h 169"/>
                <a:gd name="T12" fmla="*/ 74 w 170"/>
                <a:gd name="T13" fmla="*/ 1 h 169"/>
                <a:gd name="T14" fmla="*/ 169 w 170"/>
                <a:gd name="T15" fmla="*/ 74 h 169"/>
                <a:gd name="T16" fmla="*/ 170 w 170"/>
                <a:gd name="T17" fmla="*/ 77 h 169"/>
                <a:gd name="T18" fmla="*/ 169 w 170"/>
                <a:gd name="T19" fmla="*/ 80 h 169"/>
                <a:gd name="T20" fmla="*/ 102 w 170"/>
                <a:gd name="T21" fmla="*/ 167 h 169"/>
                <a:gd name="T22" fmla="*/ 98 w 170"/>
                <a:gd name="T23" fmla="*/ 169 h 169"/>
                <a:gd name="T24" fmla="*/ 10 w 170"/>
                <a:gd name="T25" fmla="*/ 91 h 169"/>
                <a:gd name="T26" fmla="*/ 98 w 170"/>
                <a:gd name="T27" fmla="*/ 159 h 169"/>
                <a:gd name="T28" fmla="*/ 161 w 170"/>
                <a:gd name="T29" fmla="*/ 78 h 169"/>
                <a:gd name="T30" fmla="*/ 73 w 170"/>
                <a:gd name="T31" fmla="*/ 10 h 169"/>
                <a:gd name="T32" fmla="*/ 10 w 170"/>
                <a:gd name="T33" fmla="*/ 9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0" h="169">
                  <a:moveTo>
                    <a:pt x="98" y="169"/>
                  </a:moveTo>
                  <a:cubicBezTo>
                    <a:pt x="98" y="169"/>
                    <a:pt x="97" y="168"/>
                    <a:pt x="96" y="168"/>
                  </a:cubicBezTo>
                  <a:cubicBezTo>
                    <a:pt x="2" y="95"/>
                    <a:pt x="2" y="95"/>
                    <a:pt x="2" y="95"/>
                  </a:cubicBezTo>
                  <a:cubicBezTo>
                    <a:pt x="1" y="94"/>
                    <a:pt x="0" y="93"/>
                    <a:pt x="0" y="92"/>
                  </a:cubicBezTo>
                  <a:cubicBezTo>
                    <a:pt x="0" y="91"/>
                    <a:pt x="0" y="90"/>
                    <a:pt x="1" y="89"/>
                  </a:cubicBezTo>
                  <a:cubicBezTo>
                    <a:pt x="69" y="2"/>
                    <a:pt x="69" y="2"/>
                    <a:pt x="69" y="2"/>
                  </a:cubicBezTo>
                  <a:cubicBezTo>
                    <a:pt x="70" y="0"/>
                    <a:pt x="73" y="0"/>
                    <a:pt x="74" y="1"/>
                  </a:cubicBezTo>
                  <a:cubicBezTo>
                    <a:pt x="169" y="74"/>
                    <a:pt x="169" y="74"/>
                    <a:pt x="169" y="74"/>
                  </a:cubicBezTo>
                  <a:cubicBezTo>
                    <a:pt x="169" y="75"/>
                    <a:pt x="170" y="76"/>
                    <a:pt x="170" y="77"/>
                  </a:cubicBezTo>
                  <a:cubicBezTo>
                    <a:pt x="170" y="78"/>
                    <a:pt x="170" y="79"/>
                    <a:pt x="169" y="80"/>
                  </a:cubicBezTo>
                  <a:cubicBezTo>
                    <a:pt x="102" y="167"/>
                    <a:pt x="102" y="167"/>
                    <a:pt x="102" y="167"/>
                  </a:cubicBezTo>
                  <a:cubicBezTo>
                    <a:pt x="101" y="168"/>
                    <a:pt x="100" y="169"/>
                    <a:pt x="98" y="169"/>
                  </a:cubicBezTo>
                  <a:close/>
                  <a:moveTo>
                    <a:pt x="10" y="91"/>
                  </a:moveTo>
                  <a:cubicBezTo>
                    <a:pt x="98" y="159"/>
                    <a:pt x="98" y="159"/>
                    <a:pt x="98" y="159"/>
                  </a:cubicBezTo>
                  <a:cubicBezTo>
                    <a:pt x="161" y="78"/>
                    <a:pt x="161" y="78"/>
                    <a:pt x="161" y="78"/>
                  </a:cubicBezTo>
                  <a:cubicBezTo>
                    <a:pt x="73" y="10"/>
                    <a:pt x="73" y="10"/>
                    <a:pt x="73" y="10"/>
                  </a:cubicBezTo>
                  <a:lnTo>
                    <a:pt x="10" y="91"/>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83" name="Freeform 111"/>
            <p:cNvSpPr/>
            <p:nvPr/>
          </p:nvSpPr>
          <p:spPr bwMode="auto">
            <a:xfrm>
              <a:off x="6607176" y="469900"/>
              <a:ext cx="484188" cy="481012"/>
            </a:xfrm>
            <a:custGeom>
              <a:avLst/>
              <a:gdLst>
                <a:gd name="T0" fmla="*/ 305 w 305"/>
                <a:gd name="T1" fmla="*/ 139 h 303"/>
                <a:gd name="T2" fmla="*/ 128 w 305"/>
                <a:gd name="T3" fmla="*/ 0 h 303"/>
                <a:gd name="T4" fmla="*/ 0 w 305"/>
                <a:gd name="T5" fmla="*/ 166 h 303"/>
                <a:gd name="T6" fmla="*/ 177 w 305"/>
                <a:gd name="T7" fmla="*/ 303 h 303"/>
                <a:gd name="T8" fmla="*/ 305 w 305"/>
                <a:gd name="T9" fmla="*/ 139 h 303"/>
              </a:gdLst>
              <a:ahLst/>
              <a:cxnLst>
                <a:cxn ang="0">
                  <a:pos x="T0" y="T1"/>
                </a:cxn>
                <a:cxn ang="0">
                  <a:pos x="T2" y="T3"/>
                </a:cxn>
                <a:cxn ang="0">
                  <a:pos x="T4" y="T5"/>
                </a:cxn>
                <a:cxn ang="0">
                  <a:pos x="T6" y="T7"/>
                </a:cxn>
                <a:cxn ang="0">
                  <a:pos x="T8" y="T9"/>
                </a:cxn>
              </a:cxnLst>
              <a:rect l="0" t="0" r="r" b="b"/>
              <a:pathLst>
                <a:path w="305" h="303">
                  <a:moveTo>
                    <a:pt x="305" y="139"/>
                  </a:moveTo>
                  <a:lnTo>
                    <a:pt x="128" y="0"/>
                  </a:lnTo>
                  <a:lnTo>
                    <a:pt x="0" y="166"/>
                  </a:lnTo>
                  <a:lnTo>
                    <a:pt x="177" y="303"/>
                  </a:lnTo>
                  <a:lnTo>
                    <a:pt x="305" y="139"/>
                  </a:lnTo>
                  <a:close/>
                </a:path>
              </a:pathLst>
            </a:custGeom>
            <a:solidFill>
              <a:srgbClr val="F6EE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84" name="Freeform 112"/>
            <p:cNvSpPr>
              <a:spLocks noEditPoints="1"/>
            </p:cNvSpPr>
            <p:nvPr/>
          </p:nvSpPr>
          <p:spPr bwMode="auto">
            <a:xfrm>
              <a:off x="6596063" y="457200"/>
              <a:ext cx="508000" cy="506412"/>
            </a:xfrm>
            <a:custGeom>
              <a:avLst/>
              <a:gdLst>
                <a:gd name="T0" fmla="*/ 98 w 170"/>
                <a:gd name="T1" fmla="*/ 169 h 169"/>
                <a:gd name="T2" fmla="*/ 96 w 170"/>
                <a:gd name="T3" fmla="*/ 168 h 169"/>
                <a:gd name="T4" fmla="*/ 2 w 170"/>
                <a:gd name="T5" fmla="*/ 95 h 169"/>
                <a:gd name="T6" fmla="*/ 0 w 170"/>
                <a:gd name="T7" fmla="*/ 92 h 169"/>
                <a:gd name="T8" fmla="*/ 1 w 170"/>
                <a:gd name="T9" fmla="*/ 89 h 169"/>
                <a:gd name="T10" fmla="*/ 69 w 170"/>
                <a:gd name="T11" fmla="*/ 2 h 169"/>
                <a:gd name="T12" fmla="*/ 74 w 170"/>
                <a:gd name="T13" fmla="*/ 1 h 169"/>
                <a:gd name="T14" fmla="*/ 169 w 170"/>
                <a:gd name="T15" fmla="*/ 74 h 169"/>
                <a:gd name="T16" fmla="*/ 170 w 170"/>
                <a:gd name="T17" fmla="*/ 77 h 169"/>
                <a:gd name="T18" fmla="*/ 169 w 170"/>
                <a:gd name="T19" fmla="*/ 80 h 169"/>
                <a:gd name="T20" fmla="*/ 102 w 170"/>
                <a:gd name="T21" fmla="*/ 167 h 169"/>
                <a:gd name="T22" fmla="*/ 98 w 170"/>
                <a:gd name="T23" fmla="*/ 169 h 169"/>
                <a:gd name="T24" fmla="*/ 10 w 170"/>
                <a:gd name="T25" fmla="*/ 91 h 169"/>
                <a:gd name="T26" fmla="*/ 98 w 170"/>
                <a:gd name="T27" fmla="*/ 159 h 169"/>
                <a:gd name="T28" fmla="*/ 161 w 170"/>
                <a:gd name="T29" fmla="*/ 78 h 169"/>
                <a:gd name="T30" fmla="*/ 73 w 170"/>
                <a:gd name="T31" fmla="*/ 10 h 169"/>
                <a:gd name="T32" fmla="*/ 10 w 170"/>
                <a:gd name="T33" fmla="*/ 9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0" h="169">
                  <a:moveTo>
                    <a:pt x="98" y="169"/>
                  </a:moveTo>
                  <a:cubicBezTo>
                    <a:pt x="98" y="169"/>
                    <a:pt x="97" y="168"/>
                    <a:pt x="96" y="168"/>
                  </a:cubicBezTo>
                  <a:cubicBezTo>
                    <a:pt x="2" y="95"/>
                    <a:pt x="2" y="95"/>
                    <a:pt x="2" y="95"/>
                  </a:cubicBezTo>
                  <a:cubicBezTo>
                    <a:pt x="1" y="94"/>
                    <a:pt x="0" y="93"/>
                    <a:pt x="0" y="92"/>
                  </a:cubicBezTo>
                  <a:cubicBezTo>
                    <a:pt x="0" y="91"/>
                    <a:pt x="0" y="90"/>
                    <a:pt x="1" y="89"/>
                  </a:cubicBezTo>
                  <a:cubicBezTo>
                    <a:pt x="69" y="2"/>
                    <a:pt x="69" y="2"/>
                    <a:pt x="69" y="2"/>
                  </a:cubicBezTo>
                  <a:cubicBezTo>
                    <a:pt x="70" y="0"/>
                    <a:pt x="73" y="0"/>
                    <a:pt x="74" y="1"/>
                  </a:cubicBezTo>
                  <a:cubicBezTo>
                    <a:pt x="169" y="74"/>
                    <a:pt x="169" y="74"/>
                    <a:pt x="169" y="74"/>
                  </a:cubicBezTo>
                  <a:cubicBezTo>
                    <a:pt x="169" y="75"/>
                    <a:pt x="170" y="76"/>
                    <a:pt x="170" y="77"/>
                  </a:cubicBezTo>
                  <a:cubicBezTo>
                    <a:pt x="170" y="78"/>
                    <a:pt x="170" y="79"/>
                    <a:pt x="169" y="80"/>
                  </a:cubicBezTo>
                  <a:cubicBezTo>
                    <a:pt x="102" y="167"/>
                    <a:pt x="102" y="167"/>
                    <a:pt x="102" y="167"/>
                  </a:cubicBezTo>
                  <a:cubicBezTo>
                    <a:pt x="101" y="168"/>
                    <a:pt x="100" y="169"/>
                    <a:pt x="98" y="169"/>
                  </a:cubicBezTo>
                  <a:close/>
                  <a:moveTo>
                    <a:pt x="10" y="91"/>
                  </a:moveTo>
                  <a:cubicBezTo>
                    <a:pt x="98" y="159"/>
                    <a:pt x="98" y="159"/>
                    <a:pt x="98" y="159"/>
                  </a:cubicBezTo>
                  <a:cubicBezTo>
                    <a:pt x="161" y="78"/>
                    <a:pt x="161" y="78"/>
                    <a:pt x="161" y="78"/>
                  </a:cubicBezTo>
                  <a:cubicBezTo>
                    <a:pt x="73" y="10"/>
                    <a:pt x="73" y="10"/>
                    <a:pt x="73" y="10"/>
                  </a:cubicBezTo>
                  <a:lnTo>
                    <a:pt x="10" y="91"/>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85" name="Freeform 113"/>
            <p:cNvSpPr/>
            <p:nvPr/>
          </p:nvSpPr>
          <p:spPr bwMode="auto">
            <a:xfrm>
              <a:off x="6799263" y="612775"/>
              <a:ext cx="282575" cy="323850"/>
            </a:xfrm>
            <a:custGeom>
              <a:avLst/>
              <a:gdLst>
                <a:gd name="T0" fmla="*/ 178 w 178"/>
                <a:gd name="T1" fmla="*/ 44 h 204"/>
                <a:gd name="T2" fmla="*/ 122 w 178"/>
                <a:gd name="T3" fmla="*/ 0 h 204"/>
                <a:gd name="T4" fmla="*/ 0 w 178"/>
                <a:gd name="T5" fmla="*/ 160 h 204"/>
                <a:gd name="T6" fmla="*/ 54 w 178"/>
                <a:gd name="T7" fmla="*/ 204 h 204"/>
                <a:gd name="T8" fmla="*/ 178 w 178"/>
                <a:gd name="T9" fmla="*/ 44 h 204"/>
              </a:gdLst>
              <a:ahLst/>
              <a:cxnLst>
                <a:cxn ang="0">
                  <a:pos x="T0" y="T1"/>
                </a:cxn>
                <a:cxn ang="0">
                  <a:pos x="T2" y="T3"/>
                </a:cxn>
                <a:cxn ang="0">
                  <a:pos x="T4" y="T5"/>
                </a:cxn>
                <a:cxn ang="0">
                  <a:pos x="T6" y="T7"/>
                </a:cxn>
                <a:cxn ang="0">
                  <a:pos x="T8" y="T9"/>
                </a:cxn>
              </a:cxnLst>
              <a:rect l="0" t="0" r="r" b="b"/>
              <a:pathLst>
                <a:path w="178" h="204">
                  <a:moveTo>
                    <a:pt x="178" y="44"/>
                  </a:moveTo>
                  <a:lnTo>
                    <a:pt x="122" y="0"/>
                  </a:lnTo>
                  <a:lnTo>
                    <a:pt x="0" y="160"/>
                  </a:lnTo>
                  <a:lnTo>
                    <a:pt x="54" y="204"/>
                  </a:lnTo>
                  <a:lnTo>
                    <a:pt x="178" y="44"/>
                  </a:lnTo>
                  <a:close/>
                </a:path>
              </a:pathLst>
            </a:custGeom>
            <a:solidFill>
              <a:srgbClr val="DCD7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86" name="Freeform 114"/>
            <p:cNvSpPr/>
            <p:nvPr/>
          </p:nvSpPr>
          <p:spPr bwMode="auto">
            <a:xfrm>
              <a:off x="5921376" y="690563"/>
              <a:ext cx="1023938" cy="1111250"/>
            </a:xfrm>
            <a:custGeom>
              <a:avLst/>
              <a:gdLst>
                <a:gd name="T0" fmla="*/ 330 w 343"/>
                <a:gd name="T1" fmla="*/ 87 h 372"/>
                <a:gd name="T2" fmla="*/ 229 w 343"/>
                <a:gd name="T3" fmla="*/ 8 h 372"/>
                <a:gd name="T4" fmla="*/ 197 w 343"/>
                <a:gd name="T5" fmla="*/ 11 h 372"/>
                <a:gd name="T6" fmla="*/ 50 w 343"/>
                <a:gd name="T7" fmla="*/ 200 h 372"/>
                <a:gd name="T8" fmla="*/ 14 w 343"/>
                <a:gd name="T9" fmla="*/ 247 h 372"/>
                <a:gd name="T10" fmla="*/ 0 w 343"/>
                <a:gd name="T11" fmla="*/ 264 h 372"/>
                <a:gd name="T12" fmla="*/ 19 w 343"/>
                <a:gd name="T13" fmla="*/ 279 h 372"/>
                <a:gd name="T14" fmla="*/ 120 w 343"/>
                <a:gd name="T15" fmla="*/ 357 h 372"/>
                <a:gd name="T16" fmla="*/ 139 w 343"/>
                <a:gd name="T17" fmla="*/ 372 h 372"/>
                <a:gd name="T18" fmla="*/ 152 w 343"/>
                <a:gd name="T19" fmla="*/ 355 h 372"/>
                <a:gd name="T20" fmla="*/ 189 w 343"/>
                <a:gd name="T21" fmla="*/ 307 h 372"/>
                <a:gd name="T22" fmla="*/ 336 w 343"/>
                <a:gd name="T23" fmla="*/ 118 h 372"/>
                <a:gd name="T24" fmla="*/ 330 w 343"/>
                <a:gd name="T25" fmla="*/ 87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3" h="372">
                  <a:moveTo>
                    <a:pt x="330" y="87"/>
                  </a:moveTo>
                  <a:cubicBezTo>
                    <a:pt x="229" y="8"/>
                    <a:pt x="229" y="8"/>
                    <a:pt x="229" y="8"/>
                  </a:cubicBezTo>
                  <a:cubicBezTo>
                    <a:pt x="219" y="0"/>
                    <a:pt x="204" y="1"/>
                    <a:pt x="197" y="11"/>
                  </a:cubicBezTo>
                  <a:cubicBezTo>
                    <a:pt x="50" y="200"/>
                    <a:pt x="50" y="200"/>
                    <a:pt x="50" y="200"/>
                  </a:cubicBezTo>
                  <a:cubicBezTo>
                    <a:pt x="14" y="247"/>
                    <a:pt x="14" y="247"/>
                    <a:pt x="14" y="247"/>
                  </a:cubicBezTo>
                  <a:cubicBezTo>
                    <a:pt x="0" y="264"/>
                    <a:pt x="0" y="264"/>
                    <a:pt x="0" y="264"/>
                  </a:cubicBezTo>
                  <a:cubicBezTo>
                    <a:pt x="19" y="279"/>
                    <a:pt x="19" y="279"/>
                    <a:pt x="19" y="279"/>
                  </a:cubicBezTo>
                  <a:cubicBezTo>
                    <a:pt x="120" y="357"/>
                    <a:pt x="120" y="357"/>
                    <a:pt x="120" y="357"/>
                  </a:cubicBezTo>
                  <a:cubicBezTo>
                    <a:pt x="139" y="372"/>
                    <a:pt x="139" y="372"/>
                    <a:pt x="139" y="372"/>
                  </a:cubicBezTo>
                  <a:cubicBezTo>
                    <a:pt x="152" y="355"/>
                    <a:pt x="152" y="355"/>
                    <a:pt x="152" y="355"/>
                  </a:cubicBezTo>
                  <a:cubicBezTo>
                    <a:pt x="189" y="307"/>
                    <a:pt x="189" y="307"/>
                    <a:pt x="189" y="307"/>
                  </a:cubicBezTo>
                  <a:cubicBezTo>
                    <a:pt x="336" y="118"/>
                    <a:pt x="336" y="118"/>
                    <a:pt x="336" y="118"/>
                  </a:cubicBezTo>
                  <a:cubicBezTo>
                    <a:pt x="343" y="109"/>
                    <a:pt x="341" y="95"/>
                    <a:pt x="330" y="87"/>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87" name="Freeform 115"/>
            <p:cNvSpPr>
              <a:spLocks noEditPoints="1"/>
            </p:cNvSpPr>
            <p:nvPr/>
          </p:nvSpPr>
          <p:spPr bwMode="auto">
            <a:xfrm>
              <a:off x="5908676" y="684213"/>
              <a:ext cx="1042988" cy="1130300"/>
            </a:xfrm>
            <a:custGeom>
              <a:avLst/>
              <a:gdLst>
                <a:gd name="T0" fmla="*/ 143 w 349"/>
                <a:gd name="T1" fmla="*/ 378 h 378"/>
                <a:gd name="T2" fmla="*/ 141 w 349"/>
                <a:gd name="T3" fmla="*/ 377 h 378"/>
                <a:gd name="T4" fmla="*/ 2 w 349"/>
                <a:gd name="T5" fmla="*/ 269 h 378"/>
                <a:gd name="T6" fmla="*/ 1 w 349"/>
                <a:gd name="T7" fmla="*/ 264 h 378"/>
                <a:gd name="T8" fmla="*/ 198 w 349"/>
                <a:gd name="T9" fmla="*/ 10 h 378"/>
                <a:gd name="T10" fmla="*/ 215 w 349"/>
                <a:gd name="T11" fmla="*/ 1 h 378"/>
                <a:gd name="T12" fmla="*/ 235 w 349"/>
                <a:gd name="T13" fmla="*/ 7 h 378"/>
                <a:gd name="T14" fmla="*/ 337 w 349"/>
                <a:gd name="T15" fmla="*/ 85 h 378"/>
                <a:gd name="T16" fmla="*/ 348 w 349"/>
                <a:gd name="T17" fmla="*/ 103 h 378"/>
                <a:gd name="T18" fmla="*/ 343 w 349"/>
                <a:gd name="T19" fmla="*/ 123 h 378"/>
                <a:gd name="T20" fmla="*/ 146 w 349"/>
                <a:gd name="T21" fmla="*/ 376 h 378"/>
                <a:gd name="T22" fmla="*/ 143 w 349"/>
                <a:gd name="T23" fmla="*/ 378 h 378"/>
                <a:gd name="T24" fmla="*/ 143 w 349"/>
                <a:gd name="T25" fmla="*/ 378 h 378"/>
                <a:gd name="T26" fmla="*/ 10 w 349"/>
                <a:gd name="T27" fmla="*/ 266 h 378"/>
                <a:gd name="T28" fmla="*/ 142 w 349"/>
                <a:gd name="T29" fmla="*/ 368 h 378"/>
                <a:gd name="T30" fmla="*/ 336 w 349"/>
                <a:gd name="T31" fmla="*/ 118 h 378"/>
                <a:gd name="T32" fmla="*/ 340 w 349"/>
                <a:gd name="T33" fmla="*/ 105 h 378"/>
                <a:gd name="T34" fmla="*/ 332 w 349"/>
                <a:gd name="T35" fmla="*/ 92 h 378"/>
                <a:gd name="T36" fmla="*/ 332 w 349"/>
                <a:gd name="T37" fmla="*/ 92 h 378"/>
                <a:gd name="T38" fmla="*/ 231 w 349"/>
                <a:gd name="T39" fmla="*/ 13 h 378"/>
                <a:gd name="T40" fmla="*/ 216 w 349"/>
                <a:gd name="T41" fmla="*/ 9 h 378"/>
                <a:gd name="T42" fmla="*/ 204 w 349"/>
                <a:gd name="T43" fmla="*/ 15 h 378"/>
                <a:gd name="T44" fmla="*/ 10 w 349"/>
                <a:gd name="T45" fmla="*/ 266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9" h="378">
                  <a:moveTo>
                    <a:pt x="143" y="378"/>
                  </a:moveTo>
                  <a:cubicBezTo>
                    <a:pt x="142" y="378"/>
                    <a:pt x="141" y="378"/>
                    <a:pt x="141" y="377"/>
                  </a:cubicBezTo>
                  <a:cubicBezTo>
                    <a:pt x="2" y="269"/>
                    <a:pt x="2" y="269"/>
                    <a:pt x="2" y="269"/>
                  </a:cubicBezTo>
                  <a:cubicBezTo>
                    <a:pt x="0" y="268"/>
                    <a:pt x="0" y="266"/>
                    <a:pt x="1" y="264"/>
                  </a:cubicBezTo>
                  <a:cubicBezTo>
                    <a:pt x="198" y="10"/>
                    <a:pt x="198" y="10"/>
                    <a:pt x="198" y="10"/>
                  </a:cubicBezTo>
                  <a:cubicBezTo>
                    <a:pt x="202" y="5"/>
                    <a:pt x="208" y="1"/>
                    <a:pt x="215" y="1"/>
                  </a:cubicBezTo>
                  <a:cubicBezTo>
                    <a:pt x="223" y="0"/>
                    <a:pt x="230" y="2"/>
                    <a:pt x="235" y="7"/>
                  </a:cubicBezTo>
                  <a:cubicBezTo>
                    <a:pt x="337" y="85"/>
                    <a:pt x="337" y="85"/>
                    <a:pt x="337" y="85"/>
                  </a:cubicBezTo>
                  <a:cubicBezTo>
                    <a:pt x="343" y="90"/>
                    <a:pt x="347" y="96"/>
                    <a:pt x="348" y="103"/>
                  </a:cubicBezTo>
                  <a:cubicBezTo>
                    <a:pt x="349" y="110"/>
                    <a:pt x="347" y="117"/>
                    <a:pt x="343" y="123"/>
                  </a:cubicBezTo>
                  <a:cubicBezTo>
                    <a:pt x="146" y="376"/>
                    <a:pt x="146" y="376"/>
                    <a:pt x="146" y="376"/>
                  </a:cubicBezTo>
                  <a:cubicBezTo>
                    <a:pt x="145" y="377"/>
                    <a:pt x="145" y="378"/>
                    <a:pt x="143" y="378"/>
                  </a:cubicBezTo>
                  <a:cubicBezTo>
                    <a:pt x="143" y="378"/>
                    <a:pt x="143" y="378"/>
                    <a:pt x="143" y="378"/>
                  </a:cubicBezTo>
                  <a:close/>
                  <a:moveTo>
                    <a:pt x="10" y="266"/>
                  </a:moveTo>
                  <a:cubicBezTo>
                    <a:pt x="142" y="368"/>
                    <a:pt x="142" y="368"/>
                    <a:pt x="142" y="368"/>
                  </a:cubicBezTo>
                  <a:cubicBezTo>
                    <a:pt x="336" y="118"/>
                    <a:pt x="336" y="118"/>
                    <a:pt x="336" y="118"/>
                  </a:cubicBezTo>
                  <a:cubicBezTo>
                    <a:pt x="339" y="114"/>
                    <a:pt x="341" y="109"/>
                    <a:pt x="340" y="105"/>
                  </a:cubicBezTo>
                  <a:cubicBezTo>
                    <a:pt x="339" y="100"/>
                    <a:pt x="336" y="95"/>
                    <a:pt x="332" y="92"/>
                  </a:cubicBezTo>
                  <a:cubicBezTo>
                    <a:pt x="332" y="92"/>
                    <a:pt x="332" y="92"/>
                    <a:pt x="332" y="92"/>
                  </a:cubicBezTo>
                  <a:cubicBezTo>
                    <a:pt x="231" y="13"/>
                    <a:pt x="231" y="13"/>
                    <a:pt x="231" y="13"/>
                  </a:cubicBezTo>
                  <a:cubicBezTo>
                    <a:pt x="226" y="10"/>
                    <a:pt x="221" y="8"/>
                    <a:pt x="216" y="9"/>
                  </a:cubicBezTo>
                  <a:cubicBezTo>
                    <a:pt x="211" y="9"/>
                    <a:pt x="207" y="11"/>
                    <a:pt x="204" y="15"/>
                  </a:cubicBezTo>
                  <a:lnTo>
                    <a:pt x="10" y="266"/>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88" name="Freeform 116"/>
            <p:cNvSpPr/>
            <p:nvPr/>
          </p:nvSpPr>
          <p:spPr bwMode="auto">
            <a:xfrm>
              <a:off x="6135688" y="839788"/>
              <a:ext cx="796925" cy="944562"/>
            </a:xfrm>
            <a:custGeom>
              <a:avLst/>
              <a:gdLst>
                <a:gd name="T0" fmla="*/ 258 w 267"/>
                <a:gd name="T1" fmla="*/ 69 h 316"/>
                <a:gd name="T2" fmla="*/ 253 w 267"/>
                <a:gd name="T3" fmla="*/ 38 h 316"/>
                <a:gd name="T4" fmla="*/ 205 w 267"/>
                <a:gd name="T5" fmla="*/ 0 h 316"/>
                <a:gd name="T6" fmla="*/ 0 w 267"/>
                <a:gd name="T7" fmla="*/ 265 h 316"/>
                <a:gd name="T8" fmla="*/ 48 w 267"/>
                <a:gd name="T9" fmla="*/ 302 h 316"/>
                <a:gd name="T10" fmla="*/ 66 w 267"/>
                <a:gd name="T11" fmla="*/ 316 h 316"/>
                <a:gd name="T12" fmla="*/ 80 w 267"/>
                <a:gd name="T13" fmla="*/ 299 h 316"/>
                <a:gd name="T14" fmla="*/ 115 w 267"/>
                <a:gd name="T15" fmla="*/ 253 h 316"/>
                <a:gd name="T16" fmla="*/ 258 w 267"/>
                <a:gd name="T17" fmla="*/ 69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316">
                  <a:moveTo>
                    <a:pt x="258" y="69"/>
                  </a:moveTo>
                  <a:cubicBezTo>
                    <a:pt x="266" y="60"/>
                    <a:pt x="267" y="47"/>
                    <a:pt x="253" y="38"/>
                  </a:cubicBezTo>
                  <a:cubicBezTo>
                    <a:pt x="205" y="0"/>
                    <a:pt x="205" y="0"/>
                    <a:pt x="205" y="0"/>
                  </a:cubicBezTo>
                  <a:cubicBezTo>
                    <a:pt x="0" y="265"/>
                    <a:pt x="0" y="265"/>
                    <a:pt x="0" y="265"/>
                  </a:cubicBezTo>
                  <a:cubicBezTo>
                    <a:pt x="48" y="302"/>
                    <a:pt x="48" y="302"/>
                    <a:pt x="48" y="302"/>
                  </a:cubicBezTo>
                  <a:cubicBezTo>
                    <a:pt x="66" y="316"/>
                    <a:pt x="66" y="316"/>
                    <a:pt x="66" y="316"/>
                  </a:cubicBezTo>
                  <a:cubicBezTo>
                    <a:pt x="80" y="299"/>
                    <a:pt x="80" y="299"/>
                    <a:pt x="80" y="299"/>
                  </a:cubicBezTo>
                  <a:cubicBezTo>
                    <a:pt x="115" y="253"/>
                    <a:pt x="115" y="253"/>
                    <a:pt x="115" y="253"/>
                  </a:cubicBezTo>
                  <a:lnTo>
                    <a:pt x="258" y="69"/>
                  </a:lnTo>
                  <a:close/>
                </a:path>
              </a:pathLst>
            </a:custGeom>
            <a:solidFill>
              <a:srgbClr val="F583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89" name="Freeform 117"/>
            <p:cNvSpPr/>
            <p:nvPr/>
          </p:nvSpPr>
          <p:spPr bwMode="auto">
            <a:xfrm>
              <a:off x="5932488" y="1431925"/>
              <a:ext cx="436563" cy="358775"/>
            </a:xfrm>
            <a:custGeom>
              <a:avLst/>
              <a:gdLst>
                <a:gd name="T0" fmla="*/ 275 w 275"/>
                <a:gd name="T1" fmla="*/ 194 h 226"/>
                <a:gd name="T2" fmla="*/ 27 w 275"/>
                <a:gd name="T3" fmla="*/ 0 h 226"/>
                <a:gd name="T4" fmla="*/ 0 w 275"/>
                <a:gd name="T5" fmla="*/ 32 h 226"/>
                <a:gd name="T6" fmla="*/ 251 w 275"/>
                <a:gd name="T7" fmla="*/ 226 h 226"/>
                <a:gd name="T8" fmla="*/ 275 w 275"/>
                <a:gd name="T9" fmla="*/ 194 h 226"/>
              </a:gdLst>
              <a:ahLst/>
              <a:cxnLst>
                <a:cxn ang="0">
                  <a:pos x="T0" y="T1"/>
                </a:cxn>
                <a:cxn ang="0">
                  <a:pos x="T2" y="T3"/>
                </a:cxn>
                <a:cxn ang="0">
                  <a:pos x="T4" y="T5"/>
                </a:cxn>
                <a:cxn ang="0">
                  <a:pos x="T6" y="T7"/>
                </a:cxn>
                <a:cxn ang="0">
                  <a:pos x="T8" y="T9"/>
                </a:cxn>
              </a:cxnLst>
              <a:rect l="0" t="0" r="r" b="b"/>
              <a:pathLst>
                <a:path w="275" h="226">
                  <a:moveTo>
                    <a:pt x="275" y="194"/>
                  </a:moveTo>
                  <a:lnTo>
                    <a:pt x="27" y="0"/>
                  </a:lnTo>
                  <a:lnTo>
                    <a:pt x="0" y="32"/>
                  </a:lnTo>
                  <a:lnTo>
                    <a:pt x="251" y="226"/>
                  </a:lnTo>
                  <a:lnTo>
                    <a:pt x="275" y="194"/>
                  </a:lnTo>
                  <a:close/>
                </a:path>
              </a:pathLst>
            </a:custGeom>
            <a:solidFill>
              <a:srgbClr val="EB7A7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90" name="Freeform 118"/>
            <p:cNvSpPr/>
            <p:nvPr/>
          </p:nvSpPr>
          <p:spPr bwMode="auto">
            <a:xfrm>
              <a:off x="6772276" y="398463"/>
              <a:ext cx="393700" cy="319087"/>
            </a:xfrm>
            <a:custGeom>
              <a:avLst/>
              <a:gdLst>
                <a:gd name="T0" fmla="*/ 127 w 132"/>
                <a:gd name="T1" fmla="*/ 90 h 107"/>
                <a:gd name="T2" fmla="*/ 16 w 132"/>
                <a:gd name="T3" fmla="*/ 3 h 107"/>
                <a:gd name="T4" fmla="*/ 3 w 132"/>
                <a:gd name="T5" fmla="*/ 5 h 107"/>
                <a:gd name="T6" fmla="*/ 3 w 132"/>
                <a:gd name="T7" fmla="*/ 5 h 107"/>
                <a:gd name="T8" fmla="*/ 4 w 132"/>
                <a:gd name="T9" fmla="*/ 18 h 107"/>
                <a:gd name="T10" fmla="*/ 116 w 132"/>
                <a:gd name="T11" fmla="*/ 104 h 107"/>
                <a:gd name="T12" fmla="*/ 128 w 132"/>
                <a:gd name="T13" fmla="*/ 102 h 107"/>
                <a:gd name="T14" fmla="*/ 128 w 132"/>
                <a:gd name="T15" fmla="*/ 102 h 107"/>
                <a:gd name="T16" fmla="*/ 127 w 132"/>
                <a:gd name="T17" fmla="*/ 9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07">
                  <a:moveTo>
                    <a:pt x="127" y="90"/>
                  </a:moveTo>
                  <a:cubicBezTo>
                    <a:pt x="16" y="3"/>
                    <a:pt x="16" y="3"/>
                    <a:pt x="16" y="3"/>
                  </a:cubicBezTo>
                  <a:cubicBezTo>
                    <a:pt x="12" y="0"/>
                    <a:pt x="6" y="1"/>
                    <a:pt x="3" y="5"/>
                  </a:cubicBezTo>
                  <a:cubicBezTo>
                    <a:pt x="3" y="5"/>
                    <a:pt x="3" y="5"/>
                    <a:pt x="3" y="5"/>
                  </a:cubicBezTo>
                  <a:cubicBezTo>
                    <a:pt x="0" y="9"/>
                    <a:pt x="0" y="15"/>
                    <a:pt x="4" y="18"/>
                  </a:cubicBezTo>
                  <a:cubicBezTo>
                    <a:pt x="116" y="104"/>
                    <a:pt x="116" y="104"/>
                    <a:pt x="116" y="104"/>
                  </a:cubicBezTo>
                  <a:cubicBezTo>
                    <a:pt x="120" y="107"/>
                    <a:pt x="125" y="106"/>
                    <a:pt x="128" y="102"/>
                  </a:cubicBezTo>
                  <a:cubicBezTo>
                    <a:pt x="128" y="102"/>
                    <a:pt x="128" y="102"/>
                    <a:pt x="128" y="102"/>
                  </a:cubicBezTo>
                  <a:cubicBezTo>
                    <a:pt x="132" y="98"/>
                    <a:pt x="131" y="93"/>
                    <a:pt x="127" y="90"/>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91" name="Freeform 119"/>
            <p:cNvSpPr>
              <a:spLocks noEditPoints="1"/>
            </p:cNvSpPr>
            <p:nvPr/>
          </p:nvSpPr>
          <p:spPr bwMode="auto">
            <a:xfrm>
              <a:off x="6762751" y="385763"/>
              <a:ext cx="415925" cy="341312"/>
            </a:xfrm>
            <a:custGeom>
              <a:avLst/>
              <a:gdLst>
                <a:gd name="T0" fmla="*/ 124 w 139"/>
                <a:gd name="T1" fmla="*/ 114 h 114"/>
                <a:gd name="T2" fmla="*/ 116 w 139"/>
                <a:gd name="T3" fmla="*/ 111 h 114"/>
                <a:gd name="T4" fmla="*/ 5 w 139"/>
                <a:gd name="T5" fmla="*/ 25 h 114"/>
                <a:gd name="T6" fmla="*/ 0 w 139"/>
                <a:gd name="T7" fmla="*/ 16 h 114"/>
                <a:gd name="T8" fmla="*/ 3 w 139"/>
                <a:gd name="T9" fmla="*/ 7 h 114"/>
                <a:gd name="T10" fmla="*/ 21 w 139"/>
                <a:gd name="T11" fmla="*/ 4 h 114"/>
                <a:gd name="T12" fmla="*/ 132 w 139"/>
                <a:gd name="T13" fmla="*/ 90 h 114"/>
                <a:gd name="T14" fmla="*/ 132 w 139"/>
                <a:gd name="T15" fmla="*/ 90 h 114"/>
                <a:gd name="T16" fmla="*/ 135 w 139"/>
                <a:gd name="T17" fmla="*/ 109 h 114"/>
                <a:gd name="T18" fmla="*/ 124 w 139"/>
                <a:gd name="T19" fmla="*/ 114 h 114"/>
                <a:gd name="T20" fmla="*/ 13 w 139"/>
                <a:gd name="T21" fmla="*/ 9 h 114"/>
                <a:gd name="T22" fmla="*/ 9 w 139"/>
                <a:gd name="T23" fmla="*/ 11 h 114"/>
                <a:gd name="T24" fmla="*/ 8 w 139"/>
                <a:gd name="T25" fmla="*/ 15 h 114"/>
                <a:gd name="T26" fmla="*/ 10 w 139"/>
                <a:gd name="T27" fmla="*/ 19 h 114"/>
                <a:gd name="T28" fmla="*/ 121 w 139"/>
                <a:gd name="T29" fmla="*/ 105 h 114"/>
                <a:gd name="T30" fmla="*/ 128 w 139"/>
                <a:gd name="T31" fmla="*/ 104 h 114"/>
                <a:gd name="T32" fmla="*/ 129 w 139"/>
                <a:gd name="T33" fmla="*/ 100 h 114"/>
                <a:gd name="T34" fmla="*/ 127 w 139"/>
                <a:gd name="T35" fmla="*/ 97 h 114"/>
                <a:gd name="T36" fmla="*/ 16 w 139"/>
                <a:gd name="T37" fmla="*/ 11 h 114"/>
                <a:gd name="T38" fmla="*/ 13 w 139"/>
                <a:gd name="T39" fmla="*/ 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9" h="114">
                  <a:moveTo>
                    <a:pt x="124" y="114"/>
                  </a:moveTo>
                  <a:cubicBezTo>
                    <a:pt x="121" y="114"/>
                    <a:pt x="119" y="113"/>
                    <a:pt x="116" y="111"/>
                  </a:cubicBezTo>
                  <a:cubicBezTo>
                    <a:pt x="5" y="25"/>
                    <a:pt x="5" y="25"/>
                    <a:pt x="5" y="25"/>
                  </a:cubicBezTo>
                  <a:cubicBezTo>
                    <a:pt x="2" y="23"/>
                    <a:pt x="0" y="20"/>
                    <a:pt x="0" y="16"/>
                  </a:cubicBezTo>
                  <a:cubicBezTo>
                    <a:pt x="0" y="13"/>
                    <a:pt x="0" y="9"/>
                    <a:pt x="3" y="7"/>
                  </a:cubicBezTo>
                  <a:cubicBezTo>
                    <a:pt x="7" y="1"/>
                    <a:pt x="15" y="0"/>
                    <a:pt x="21" y="4"/>
                  </a:cubicBezTo>
                  <a:cubicBezTo>
                    <a:pt x="132" y="90"/>
                    <a:pt x="132" y="90"/>
                    <a:pt x="132" y="90"/>
                  </a:cubicBezTo>
                  <a:cubicBezTo>
                    <a:pt x="132" y="90"/>
                    <a:pt x="132" y="90"/>
                    <a:pt x="132" y="90"/>
                  </a:cubicBezTo>
                  <a:cubicBezTo>
                    <a:pt x="138" y="95"/>
                    <a:pt x="139" y="103"/>
                    <a:pt x="135" y="109"/>
                  </a:cubicBezTo>
                  <a:cubicBezTo>
                    <a:pt x="132" y="112"/>
                    <a:pt x="128" y="114"/>
                    <a:pt x="124" y="114"/>
                  </a:cubicBezTo>
                  <a:close/>
                  <a:moveTo>
                    <a:pt x="13" y="9"/>
                  </a:moveTo>
                  <a:cubicBezTo>
                    <a:pt x="12" y="9"/>
                    <a:pt x="10" y="10"/>
                    <a:pt x="9" y="11"/>
                  </a:cubicBezTo>
                  <a:cubicBezTo>
                    <a:pt x="8" y="13"/>
                    <a:pt x="8" y="14"/>
                    <a:pt x="8" y="15"/>
                  </a:cubicBezTo>
                  <a:cubicBezTo>
                    <a:pt x="8" y="17"/>
                    <a:pt x="9" y="18"/>
                    <a:pt x="10" y="19"/>
                  </a:cubicBezTo>
                  <a:cubicBezTo>
                    <a:pt x="121" y="105"/>
                    <a:pt x="121" y="105"/>
                    <a:pt x="121" y="105"/>
                  </a:cubicBezTo>
                  <a:cubicBezTo>
                    <a:pt x="123" y="107"/>
                    <a:pt x="127" y="106"/>
                    <a:pt x="128" y="104"/>
                  </a:cubicBezTo>
                  <a:cubicBezTo>
                    <a:pt x="129" y="103"/>
                    <a:pt x="130" y="102"/>
                    <a:pt x="129" y="100"/>
                  </a:cubicBezTo>
                  <a:cubicBezTo>
                    <a:pt x="129" y="99"/>
                    <a:pt x="129" y="98"/>
                    <a:pt x="127" y="97"/>
                  </a:cubicBezTo>
                  <a:cubicBezTo>
                    <a:pt x="16" y="11"/>
                    <a:pt x="16" y="11"/>
                    <a:pt x="16" y="11"/>
                  </a:cubicBezTo>
                  <a:cubicBezTo>
                    <a:pt x="15" y="10"/>
                    <a:pt x="14" y="9"/>
                    <a:pt x="13" y="9"/>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92" name="Freeform 120"/>
            <p:cNvSpPr/>
            <p:nvPr/>
          </p:nvSpPr>
          <p:spPr bwMode="auto">
            <a:xfrm>
              <a:off x="6270626" y="960438"/>
              <a:ext cx="193675" cy="238125"/>
            </a:xfrm>
            <a:custGeom>
              <a:avLst/>
              <a:gdLst>
                <a:gd name="T0" fmla="*/ 14 w 65"/>
                <a:gd name="T1" fmla="*/ 76 h 80"/>
                <a:gd name="T2" fmla="*/ 63 w 65"/>
                <a:gd name="T3" fmla="*/ 14 h 80"/>
                <a:gd name="T4" fmla="*/ 61 w 65"/>
                <a:gd name="T5" fmla="*/ 3 h 80"/>
                <a:gd name="T6" fmla="*/ 61 w 65"/>
                <a:gd name="T7" fmla="*/ 3 h 80"/>
                <a:gd name="T8" fmla="*/ 51 w 65"/>
                <a:gd name="T9" fmla="*/ 4 h 80"/>
                <a:gd name="T10" fmla="*/ 2 w 65"/>
                <a:gd name="T11" fmla="*/ 67 h 80"/>
                <a:gd name="T12" fmla="*/ 4 w 65"/>
                <a:gd name="T13" fmla="*/ 78 h 80"/>
                <a:gd name="T14" fmla="*/ 4 w 65"/>
                <a:gd name="T15" fmla="*/ 78 h 80"/>
                <a:gd name="T16" fmla="*/ 14 w 65"/>
                <a:gd name="T1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80">
                  <a:moveTo>
                    <a:pt x="14" y="76"/>
                  </a:moveTo>
                  <a:cubicBezTo>
                    <a:pt x="63" y="14"/>
                    <a:pt x="63" y="14"/>
                    <a:pt x="63" y="14"/>
                  </a:cubicBezTo>
                  <a:cubicBezTo>
                    <a:pt x="65" y="11"/>
                    <a:pt x="65" y="6"/>
                    <a:pt x="61" y="3"/>
                  </a:cubicBezTo>
                  <a:cubicBezTo>
                    <a:pt x="61" y="3"/>
                    <a:pt x="61" y="3"/>
                    <a:pt x="61" y="3"/>
                  </a:cubicBezTo>
                  <a:cubicBezTo>
                    <a:pt x="58" y="0"/>
                    <a:pt x="53" y="1"/>
                    <a:pt x="51" y="4"/>
                  </a:cubicBezTo>
                  <a:cubicBezTo>
                    <a:pt x="2" y="67"/>
                    <a:pt x="2" y="67"/>
                    <a:pt x="2" y="67"/>
                  </a:cubicBezTo>
                  <a:cubicBezTo>
                    <a:pt x="0" y="70"/>
                    <a:pt x="0" y="75"/>
                    <a:pt x="4" y="78"/>
                  </a:cubicBezTo>
                  <a:cubicBezTo>
                    <a:pt x="4" y="78"/>
                    <a:pt x="4" y="78"/>
                    <a:pt x="4" y="78"/>
                  </a:cubicBezTo>
                  <a:cubicBezTo>
                    <a:pt x="7" y="80"/>
                    <a:pt x="12" y="80"/>
                    <a:pt x="14" y="7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93" name="Freeform 121"/>
            <p:cNvSpPr/>
            <p:nvPr/>
          </p:nvSpPr>
          <p:spPr bwMode="auto">
            <a:xfrm>
              <a:off x="6467476" y="812800"/>
              <a:ext cx="112713" cy="128587"/>
            </a:xfrm>
            <a:custGeom>
              <a:avLst/>
              <a:gdLst>
                <a:gd name="T0" fmla="*/ 15 w 38"/>
                <a:gd name="T1" fmla="*/ 39 h 43"/>
                <a:gd name="T2" fmla="*/ 35 w 38"/>
                <a:gd name="T3" fmla="*/ 13 h 43"/>
                <a:gd name="T4" fmla="*/ 34 w 38"/>
                <a:gd name="T5" fmla="*/ 2 h 43"/>
                <a:gd name="T6" fmla="*/ 34 w 38"/>
                <a:gd name="T7" fmla="*/ 2 h 43"/>
                <a:gd name="T8" fmla="*/ 23 w 38"/>
                <a:gd name="T9" fmla="*/ 4 h 43"/>
                <a:gd name="T10" fmla="*/ 3 w 38"/>
                <a:gd name="T11" fmla="*/ 30 h 43"/>
                <a:gd name="T12" fmla="*/ 4 w 38"/>
                <a:gd name="T13" fmla="*/ 41 h 43"/>
                <a:gd name="T14" fmla="*/ 4 w 38"/>
                <a:gd name="T15" fmla="*/ 41 h 43"/>
                <a:gd name="T16" fmla="*/ 15 w 38"/>
                <a:gd name="T17" fmla="*/ 3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43">
                  <a:moveTo>
                    <a:pt x="15" y="39"/>
                  </a:moveTo>
                  <a:cubicBezTo>
                    <a:pt x="35" y="13"/>
                    <a:pt x="35" y="13"/>
                    <a:pt x="35" y="13"/>
                  </a:cubicBezTo>
                  <a:cubicBezTo>
                    <a:pt x="38" y="10"/>
                    <a:pt x="37" y="5"/>
                    <a:pt x="34" y="2"/>
                  </a:cubicBezTo>
                  <a:cubicBezTo>
                    <a:pt x="34" y="2"/>
                    <a:pt x="34" y="2"/>
                    <a:pt x="34" y="2"/>
                  </a:cubicBezTo>
                  <a:cubicBezTo>
                    <a:pt x="31" y="0"/>
                    <a:pt x="26" y="0"/>
                    <a:pt x="23" y="4"/>
                  </a:cubicBezTo>
                  <a:cubicBezTo>
                    <a:pt x="3" y="30"/>
                    <a:pt x="3" y="30"/>
                    <a:pt x="3" y="30"/>
                  </a:cubicBezTo>
                  <a:cubicBezTo>
                    <a:pt x="0" y="33"/>
                    <a:pt x="1" y="38"/>
                    <a:pt x="4" y="41"/>
                  </a:cubicBezTo>
                  <a:cubicBezTo>
                    <a:pt x="4" y="41"/>
                    <a:pt x="4" y="41"/>
                    <a:pt x="4" y="41"/>
                  </a:cubicBezTo>
                  <a:cubicBezTo>
                    <a:pt x="8" y="43"/>
                    <a:pt x="12" y="43"/>
                    <a:pt x="15" y="39"/>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94" name="Freeform 122"/>
            <p:cNvSpPr/>
            <p:nvPr/>
          </p:nvSpPr>
          <p:spPr bwMode="auto">
            <a:xfrm>
              <a:off x="6616701" y="598488"/>
              <a:ext cx="393700" cy="319087"/>
            </a:xfrm>
            <a:custGeom>
              <a:avLst/>
              <a:gdLst>
                <a:gd name="T0" fmla="*/ 127 w 132"/>
                <a:gd name="T1" fmla="*/ 89 h 107"/>
                <a:gd name="T2" fmla="*/ 16 w 132"/>
                <a:gd name="T3" fmla="*/ 3 h 107"/>
                <a:gd name="T4" fmla="*/ 3 w 132"/>
                <a:gd name="T5" fmla="*/ 5 h 107"/>
                <a:gd name="T6" fmla="*/ 3 w 132"/>
                <a:gd name="T7" fmla="*/ 5 h 107"/>
                <a:gd name="T8" fmla="*/ 5 w 132"/>
                <a:gd name="T9" fmla="*/ 18 h 107"/>
                <a:gd name="T10" fmla="*/ 116 w 132"/>
                <a:gd name="T11" fmla="*/ 104 h 107"/>
                <a:gd name="T12" fmla="*/ 129 w 132"/>
                <a:gd name="T13" fmla="*/ 102 h 107"/>
                <a:gd name="T14" fmla="*/ 129 w 132"/>
                <a:gd name="T15" fmla="*/ 102 h 107"/>
                <a:gd name="T16" fmla="*/ 127 w 132"/>
                <a:gd name="T17" fmla="*/ 8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07">
                  <a:moveTo>
                    <a:pt x="127" y="89"/>
                  </a:moveTo>
                  <a:cubicBezTo>
                    <a:pt x="16" y="3"/>
                    <a:pt x="16" y="3"/>
                    <a:pt x="16" y="3"/>
                  </a:cubicBezTo>
                  <a:cubicBezTo>
                    <a:pt x="12" y="0"/>
                    <a:pt x="6" y="1"/>
                    <a:pt x="3" y="5"/>
                  </a:cubicBezTo>
                  <a:cubicBezTo>
                    <a:pt x="3" y="5"/>
                    <a:pt x="3" y="5"/>
                    <a:pt x="3" y="5"/>
                  </a:cubicBezTo>
                  <a:cubicBezTo>
                    <a:pt x="0" y="9"/>
                    <a:pt x="1" y="14"/>
                    <a:pt x="5" y="18"/>
                  </a:cubicBezTo>
                  <a:cubicBezTo>
                    <a:pt x="116" y="104"/>
                    <a:pt x="116" y="104"/>
                    <a:pt x="116" y="104"/>
                  </a:cubicBezTo>
                  <a:cubicBezTo>
                    <a:pt x="120" y="107"/>
                    <a:pt x="126" y="106"/>
                    <a:pt x="129" y="102"/>
                  </a:cubicBezTo>
                  <a:cubicBezTo>
                    <a:pt x="129" y="102"/>
                    <a:pt x="129" y="102"/>
                    <a:pt x="129" y="102"/>
                  </a:cubicBezTo>
                  <a:cubicBezTo>
                    <a:pt x="132" y="98"/>
                    <a:pt x="131" y="92"/>
                    <a:pt x="127" y="89"/>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95" name="Freeform 123"/>
            <p:cNvSpPr>
              <a:spLocks noEditPoints="1"/>
            </p:cNvSpPr>
            <p:nvPr/>
          </p:nvSpPr>
          <p:spPr bwMode="auto">
            <a:xfrm>
              <a:off x="6607176" y="588963"/>
              <a:ext cx="415925" cy="338137"/>
            </a:xfrm>
            <a:custGeom>
              <a:avLst/>
              <a:gdLst>
                <a:gd name="T0" fmla="*/ 125 w 139"/>
                <a:gd name="T1" fmla="*/ 113 h 113"/>
                <a:gd name="T2" fmla="*/ 116 w 139"/>
                <a:gd name="T3" fmla="*/ 110 h 113"/>
                <a:gd name="T4" fmla="*/ 5 w 139"/>
                <a:gd name="T5" fmla="*/ 24 h 113"/>
                <a:gd name="T6" fmla="*/ 0 w 139"/>
                <a:gd name="T7" fmla="*/ 15 h 113"/>
                <a:gd name="T8" fmla="*/ 3 w 139"/>
                <a:gd name="T9" fmla="*/ 5 h 113"/>
                <a:gd name="T10" fmla="*/ 12 w 139"/>
                <a:gd name="T11" fmla="*/ 0 h 113"/>
                <a:gd name="T12" fmla="*/ 21 w 139"/>
                <a:gd name="T13" fmla="*/ 3 h 113"/>
                <a:gd name="T14" fmla="*/ 133 w 139"/>
                <a:gd name="T15" fmla="*/ 89 h 113"/>
                <a:gd name="T16" fmla="*/ 133 w 139"/>
                <a:gd name="T17" fmla="*/ 89 h 113"/>
                <a:gd name="T18" fmla="*/ 135 w 139"/>
                <a:gd name="T19" fmla="*/ 108 h 113"/>
                <a:gd name="T20" fmla="*/ 125 w 139"/>
                <a:gd name="T21" fmla="*/ 113 h 113"/>
                <a:gd name="T22" fmla="*/ 13 w 139"/>
                <a:gd name="T23" fmla="*/ 8 h 113"/>
                <a:gd name="T24" fmla="*/ 13 w 139"/>
                <a:gd name="T25" fmla="*/ 8 h 113"/>
                <a:gd name="T26" fmla="*/ 9 w 139"/>
                <a:gd name="T27" fmla="*/ 10 h 113"/>
                <a:gd name="T28" fmla="*/ 8 w 139"/>
                <a:gd name="T29" fmla="*/ 14 h 113"/>
                <a:gd name="T30" fmla="*/ 10 w 139"/>
                <a:gd name="T31" fmla="*/ 17 h 113"/>
                <a:gd name="T32" fmla="*/ 121 w 139"/>
                <a:gd name="T33" fmla="*/ 104 h 113"/>
                <a:gd name="T34" fmla="*/ 129 w 139"/>
                <a:gd name="T35" fmla="*/ 103 h 113"/>
                <a:gd name="T36" fmla="*/ 128 w 139"/>
                <a:gd name="T37" fmla="*/ 95 h 113"/>
                <a:gd name="T38" fmla="*/ 128 w 139"/>
                <a:gd name="T39" fmla="*/ 95 h 113"/>
                <a:gd name="T40" fmla="*/ 17 w 139"/>
                <a:gd name="T41" fmla="*/ 9 h 113"/>
                <a:gd name="T42" fmla="*/ 13 w 139"/>
                <a:gd name="T43" fmla="*/ 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9" h="113">
                  <a:moveTo>
                    <a:pt x="125" y="113"/>
                  </a:moveTo>
                  <a:cubicBezTo>
                    <a:pt x="122" y="113"/>
                    <a:pt x="119" y="112"/>
                    <a:pt x="116" y="110"/>
                  </a:cubicBezTo>
                  <a:cubicBezTo>
                    <a:pt x="5" y="24"/>
                    <a:pt x="5" y="24"/>
                    <a:pt x="5" y="24"/>
                  </a:cubicBezTo>
                  <a:cubicBezTo>
                    <a:pt x="2" y="22"/>
                    <a:pt x="1" y="18"/>
                    <a:pt x="0" y="15"/>
                  </a:cubicBezTo>
                  <a:cubicBezTo>
                    <a:pt x="0" y="11"/>
                    <a:pt x="1" y="8"/>
                    <a:pt x="3" y="5"/>
                  </a:cubicBezTo>
                  <a:cubicBezTo>
                    <a:pt x="5" y="2"/>
                    <a:pt x="8" y="1"/>
                    <a:pt x="12" y="0"/>
                  </a:cubicBezTo>
                  <a:cubicBezTo>
                    <a:pt x="15" y="0"/>
                    <a:pt x="19" y="1"/>
                    <a:pt x="21" y="3"/>
                  </a:cubicBezTo>
                  <a:cubicBezTo>
                    <a:pt x="133" y="89"/>
                    <a:pt x="133" y="89"/>
                    <a:pt x="133" y="89"/>
                  </a:cubicBezTo>
                  <a:cubicBezTo>
                    <a:pt x="133" y="89"/>
                    <a:pt x="133" y="89"/>
                    <a:pt x="133" y="89"/>
                  </a:cubicBezTo>
                  <a:cubicBezTo>
                    <a:pt x="138" y="94"/>
                    <a:pt x="139" y="102"/>
                    <a:pt x="135" y="108"/>
                  </a:cubicBezTo>
                  <a:cubicBezTo>
                    <a:pt x="132" y="111"/>
                    <a:pt x="128" y="113"/>
                    <a:pt x="125" y="113"/>
                  </a:cubicBezTo>
                  <a:close/>
                  <a:moveTo>
                    <a:pt x="13" y="8"/>
                  </a:moveTo>
                  <a:cubicBezTo>
                    <a:pt x="13" y="8"/>
                    <a:pt x="13" y="8"/>
                    <a:pt x="13" y="8"/>
                  </a:cubicBezTo>
                  <a:cubicBezTo>
                    <a:pt x="11" y="8"/>
                    <a:pt x="10" y="9"/>
                    <a:pt x="9" y="10"/>
                  </a:cubicBezTo>
                  <a:cubicBezTo>
                    <a:pt x="8" y="11"/>
                    <a:pt x="8" y="13"/>
                    <a:pt x="8" y="14"/>
                  </a:cubicBezTo>
                  <a:cubicBezTo>
                    <a:pt x="8" y="15"/>
                    <a:pt x="9" y="17"/>
                    <a:pt x="10" y="17"/>
                  </a:cubicBezTo>
                  <a:cubicBezTo>
                    <a:pt x="121" y="104"/>
                    <a:pt x="121" y="104"/>
                    <a:pt x="121" y="104"/>
                  </a:cubicBezTo>
                  <a:cubicBezTo>
                    <a:pt x="124" y="105"/>
                    <a:pt x="127" y="105"/>
                    <a:pt x="129" y="103"/>
                  </a:cubicBezTo>
                  <a:cubicBezTo>
                    <a:pt x="130" y="100"/>
                    <a:pt x="130" y="97"/>
                    <a:pt x="128" y="95"/>
                  </a:cubicBezTo>
                  <a:cubicBezTo>
                    <a:pt x="128" y="95"/>
                    <a:pt x="128" y="95"/>
                    <a:pt x="128" y="95"/>
                  </a:cubicBezTo>
                  <a:cubicBezTo>
                    <a:pt x="17" y="9"/>
                    <a:pt x="17" y="9"/>
                    <a:pt x="17" y="9"/>
                  </a:cubicBezTo>
                  <a:cubicBezTo>
                    <a:pt x="16" y="8"/>
                    <a:pt x="15" y="8"/>
                    <a:pt x="13"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96" name="Freeform 124"/>
            <p:cNvSpPr/>
            <p:nvPr/>
          </p:nvSpPr>
          <p:spPr bwMode="auto">
            <a:xfrm>
              <a:off x="5921376" y="1722438"/>
              <a:ext cx="152400" cy="179387"/>
            </a:xfrm>
            <a:custGeom>
              <a:avLst/>
              <a:gdLst>
                <a:gd name="T0" fmla="*/ 14 w 51"/>
                <a:gd name="T1" fmla="*/ 56 h 60"/>
                <a:gd name="T2" fmla="*/ 48 w 51"/>
                <a:gd name="T3" fmla="*/ 12 h 60"/>
                <a:gd name="T4" fmla="*/ 47 w 51"/>
                <a:gd name="T5" fmla="*/ 2 h 60"/>
                <a:gd name="T6" fmla="*/ 47 w 51"/>
                <a:gd name="T7" fmla="*/ 2 h 60"/>
                <a:gd name="T8" fmla="*/ 37 w 51"/>
                <a:gd name="T9" fmla="*/ 4 h 60"/>
                <a:gd name="T10" fmla="*/ 3 w 51"/>
                <a:gd name="T11" fmla="*/ 48 h 60"/>
                <a:gd name="T12" fmla="*/ 4 w 51"/>
                <a:gd name="T13" fmla="*/ 58 h 60"/>
                <a:gd name="T14" fmla="*/ 4 w 51"/>
                <a:gd name="T15" fmla="*/ 58 h 60"/>
                <a:gd name="T16" fmla="*/ 14 w 51"/>
                <a:gd name="T17"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60">
                  <a:moveTo>
                    <a:pt x="14" y="56"/>
                  </a:moveTo>
                  <a:cubicBezTo>
                    <a:pt x="48" y="12"/>
                    <a:pt x="48" y="12"/>
                    <a:pt x="48" y="12"/>
                  </a:cubicBezTo>
                  <a:cubicBezTo>
                    <a:pt x="51" y="9"/>
                    <a:pt x="50" y="5"/>
                    <a:pt x="47" y="2"/>
                  </a:cubicBezTo>
                  <a:cubicBezTo>
                    <a:pt x="47" y="2"/>
                    <a:pt x="47" y="2"/>
                    <a:pt x="47" y="2"/>
                  </a:cubicBezTo>
                  <a:cubicBezTo>
                    <a:pt x="44" y="0"/>
                    <a:pt x="39" y="0"/>
                    <a:pt x="37" y="4"/>
                  </a:cubicBezTo>
                  <a:cubicBezTo>
                    <a:pt x="3" y="48"/>
                    <a:pt x="3" y="48"/>
                    <a:pt x="3" y="48"/>
                  </a:cubicBezTo>
                  <a:cubicBezTo>
                    <a:pt x="0" y="51"/>
                    <a:pt x="1" y="55"/>
                    <a:pt x="4" y="58"/>
                  </a:cubicBezTo>
                  <a:cubicBezTo>
                    <a:pt x="4" y="58"/>
                    <a:pt x="4" y="58"/>
                    <a:pt x="4" y="58"/>
                  </a:cubicBezTo>
                  <a:cubicBezTo>
                    <a:pt x="7" y="60"/>
                    <a:pt x="11" y="59"/>
                    <a:pt x="14" y="56"/>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97" name="Freeform 125"/>
            <p:cNvSpPr>
              <a:spLocks noEditPoints="1"/>
            </p:cNvSpPr>
            <p:nvPr/>
          </p:nvSpPr>
          <p:spPr bwMode="auto">
            <a:xfrm>
              <a:off x="5908676" y="1706563"/>
              <a:ext cx="176213" cy="203200"/>
            </a:xfrm>
            <a:custGeom>
              <a:avLst/>
              <a:gdLst>
                <a:gd name="T0" fmla="*/ 12 w 59"/>
                <a:gd name="T1" fmla="*/ 68 h 68"/>
                <a:gd name="T2" fmla="*/ 6 w 59"/>
                <a:gd name="T3" fmla="*/ 66 h 68"/>
                <a:gd name="T4" fmla="*/ 4 w 59"/>
                <a:gd name="T5" fmla="*/ 50 h 68"/>
                <a:gd name="T6" fmla="*/ 38 w 59"/>
                <a:gd name="T7" fmla="*/ 6 h 68"/>
                <a:gd name="T8" fmla="*/ 53 w 59"/>
                <a:gd name="T9" fmla="*/ 4 h 68"/>
                <a:gd name="T10" fmla="*/ 55 w 59"/>
                <a:gd name="T11" fmla="*/ 20 h 68"/>
                <a:gd name="T12" fmla="*/ 21 w 59"/>
                <a:gd name="T13" fmla="*/ 64 h 68"/>
                <a:gd name="T14" fmla="*/ 14 w 59"/>
                <a:gd name="T15" fmla="*/ 68 h 68"/>
                <a:gd name="T16" fmla="*/ 12 w 59"/>
                <a:gd name="T17" fmla="*/ 68 h 68"/>
                <a:gd name="T18" fmla="*/ 47 w 59"/>
                <a:gd name="T19" fmla="*/ 10 h 68"/>
                <a:gd name="T20" fmla="*/ 44 w 59"/>
                <a:gd name="T21" fmla="*/ 11 h 68"/>
                <a:gd name="T22" fmla="*/ 10 w 59"/>
                <a:gd name="T23" fmla="*/ 55 h 68"/>
                <a:gd name="T24" fmla="*/ 11 w 59"/>
                <a:gd name="T25" fmla="*/ 59 h 68"/>
                <a:gd name="T26" fmla="*/ 13 w 59"/>
                <a:gd name="T27" fmla="*/ 60 h 68"/>
                <a:gd name="T28" fmla="*/ 15 w 59"/>
                <a:gd name="T29" fmla="*/ 59 h 68"/>
                <a:gd name="T30" fmla="*/ 15 w 59"/>
                <a:gd name="T31" fmla="*/ 59 h 68"/>
                <a:gd name="T32" fmla="*/ 49 w 59"/>
                <a:gd name="T33" fmla="*/ 15 h 68"/>
                <a:gd name="T34" fmla="*/ 50 w 59"/>
                <a:gd name="T35" fmla="*/ 12 h 68"/>
                <a:gd name="T36" fmla="*/ 48 w 59"/>
                <a:gd name="T37" fmla="*/ 10 h 68"/>
                <a:gd name="T38" fmla="*/ 47 w 59"/>
                <a:gd name="T39" fmla="*/ 1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9" h="68">
                  <a:moveTo>
                    <a:pt x="12" y="68"/>
                  </a:moveTo>
                  <a:cubicBezTo>
                    <a:pt x="10" y="68"/>
                    <a:pt x="8" y="67"/>
                    <a:pt x="6" y="66"/>
                  </a:cubicBezTo>
                  <a:cubicBezTo>
                    <a:pt x="1" y="62"/>
                    <a:pt x="0" y="55"/>
                    <a:pt x="4" y="50"/>
                  </a:cubicBezTo>
                  <a:cubicBezTo>
                    <a:pt x="38" y="6"/>
                    <a:pt x="38" y="6"/>
                    <a:pt x="38" y="6"/>
                  </a:cubicBezTo>
                  <a:cubicBezTo>
                    <a:pt x="42" y="1"/>
                    <a:pt x="49" y="0"/>
                    <a:pt x="53" y="4"/>
                  </a:cubicBezTo>
                  <a:cubicBezTo>
                    <a:pt x="58" y="8"/>
                    <a:pt x="59" y="15"/>
                    <a:pt x="55" y="20"/>
                  </a:cubicBezTo>
                  <a:cubicBezTo>
                    <a:pt x="21" y="64"/>
                    <a:pt x="21" y="64"/>
                    <a:pt x="21" y="64"/>
                  </a:cubicBezTo>
                  <a:cubicBezTo>
                    <a:pt x="19" y="66"/>
                    <a:pt x="17" y="68"/>
                    <a:pt x="14" y="68"/>
                  </a:cubicBezTo>
                  <a:cubicBezTo>
                    <a:pt x="13" y="68"/>
                    <a:pt x="13" y="68"/>
                    <a:pt x="12" y="68"/>
                  </a:cubicBezTo>
                  <a:close/>
                  <a:moveTo>
                    <a:pt x="47" y="10"/>
                  </a:moveTo>
                  <a:cubicBezTo>
                    <a:pt x="46" y="10"/>
                    <a:pt x="45" y="10"/>
                    <a:pt x="44" y="11"/>
                  </a:cubicBezTo>
                  <a:cubicBezTo>
                    <a:pt x="10" y="55"/>
                    <a:pt x="10" y="55"/>
                    <a:pt x="10" y="55"/>
                  </a:cubicBezTo>
                  <a:cubicBezTo>
                    <a:pt x="9" y="57"/>
                    <a:pt x="9" y="58"/>
                    <a:pt x="11" y="59"/>
                  </a:cubicBezTo>
                  <a:cubicBezTo>
                    <a:pt x="11" y="60"/>
                    <a:pt x="12" y="60"/>
                    <a:pt x="13" y="60"/>
                  </a:cubicBezTo>
                  <a:cubicBezTo>
                    <a:pt x="13" y="60"/>
                    <a:pt x="14" y="59"/>
                    <a:pt x="15" y="59"/>
                  </a:cubicBezTo>
                  <a:cubicBezTo>
                    <a:pt x="15" y="59"/>
                    <a:pt x="15" y="59"/>
                    <a:pt x="15" y="59"/>
                  </a:cubicBezTo>
                  <a:cubicBezTo>
                    <a:pt x="49" y="15"/>
                    <a:pt x="49" y="15"/>
                    <a:pt x="49" y="15"/>
                  </a:cubicBezTo>
                  <a:cubicBezTo>
                    <a:pt x="49" y="14"/>
                    <a:pt x="50" y="13"/>
                    <a:pt x="50" y="12"/>
                  </a:cubicBezTo>
                  <a:cubicBezTo>
                    <a:pt x="49" y="12"/>
                    <a:pt x="49" y="11"/>
                    <a:pt x="48" y="10"/>
                  </a:cubicBezTo>
                  <a:cubicBezTo>
                    <a:pt x="48" y="10"/>
                    <a:pt x="47" y="10"/>
                    <a:pt x="47" y="1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98" name="Freeform 126"/>
            <p:cNvSpPr/>
            <p:nvPr/>
          </p:nvSpPr>
          <p:spPr bwMode="auto">
            <a:xfrm>
              <a:off x="6111876" y="1817688"/>
              <a:ext cx="60325" cy="212725"/>
            </a:xfrm>
            <a:custGeom>
              <a:avLst/>
              <a:gdLst>
                <a:gd name="T0" fmla="*/ 14 w 20"/>
                <a:gd name="T1" fmla="*/ 64 h 71"/>
                <a:gd name="T2" fmla="*/ 20 w 20"/>
                <a:gd name="T3" fmla="*/ 8 h 71"/>
                <a:gd name="T4" fmla="*/ 13 w 20"/>
                <a:gd name="T5" fmla="*/ 1 h 71"/>
                <a:gd name="T6" fmla="*/ 13 w 20"/>
                <a:gd name="T7" fmla="*/ 1 h 71"/>
                <a:gd name="T8" fmla="*/ 6 w 20"/>
                <a:gd name="T9" fmla="*/ 7 h 71"/>
                <a:gd name="T10" fmla="*/ 1 w 20"/>
                <a:gd name="T11" fmla="*/ 63 h 71"/>
                <a:gd name="T12" fmla="*/ 7 w 20"/>
                <a:gd name="T13" fmla="*/ 70 h 71"/>
                <a:gd name="T14" fmla="*/ 7 w 20"/>
                <a:gd name="T15" fmla="*/ 70 h 71"/>
                <a:gd name="T16" fmla="*/ 14 w 20"/>
                <a:gd name="T17" fmla="*/ 64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71">
                  <a:moveTo>
                    <a:pt x="14" y="64"/>
                  </a:moveTo>
                  <a:cubicBezTo>
                    <a:pt x="20" y="8"/>
                    <a:pt x="20" y="8"/>
                    <a:pt x="20" y="8"/>
                  </a:cubicBezTo>
                  <a:cubicBezTo>
                    <a:pt x="20" y="5"/>
                    <a:pt x="17" y="1"/>
                    <a:pt x="13" y="1"/>
                  </a:cubicBezTo>
                  <a:cubicBezTo>
                    <a:pt x="13" y="1"/>
                    <a:pt x="13" y="1"/>
                    <a:pt x="13" y="1"/>
                  </a:cubicBezTo>
                  <a:cubicBezTo>
                    <a:pt x="10" y="0"/>
                    <a:pt x="6" y="3"/>
                    <a:pt x="6" y="7"/>
                  </a:cubicBezTo>
                  <a:cubicBezTo>
                    <a:pt x="1" y="63"/>
                    <a:pt x="1" y="63"/>
                    <a:pt x="1" y="63"/>
                  </a:cubicBezTo>
                  <a:cubicBezTo>
                    <a:pt x="0" y="67"/>
                    <a:pt x="3" y="70"/>
                    <a:pt x="7" y="70"/>
                  </a:cubicBezTo>
                  <a:cubicBezTo>
                    <a:pt x="7" y="70"/>
                    <a:pt x="7" y="70"/>
                    <a:pt x="7" y="70"/>
                  </a:cubicBezTo>
                  <a:cubicBezTo>
                    <a:pt x="11" y="71"/>
                    <a:pt x="14" y="68"/>
                    <a:pt x="14" y="64"/>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299" name="Freeform 127"/>
            <p:cNvSpPr>
              <a:spLocks noEditPoints="1"/>
            </p:cNvSpPr>
            <p:nvPr/>
          </p:nvSpPr>
          <p:spPr bwMode="auto">
            <a:xfrm>
              <a:off x="6100763" y="1808163"/>
              <a:ext cx="82550" cy="230187"/>
            </a:xfrm>
            <a:custGeom>
              <a:avLst/>
              <a:gdLst>
                <a:gd name="T0" fmla="*/ 12 w 28"/>
                <a:gd name="T1" fmla="*/ 77 h 77"/>
                <a:gd name="T2" fmla="*/ 10 w 28"/>
                <a:gd name="T3" fmla="*/ 77 h 77"/>
                <a:gd name="T4" fmla="*/ 3 w 28"/>
                <a:gd name="T5" fmla="*/ 74 h 77"/>
                <a:gd name="T6" fmla="*/ 1 w 28"/>
                <a:gd name="T7" fmla="*/ 65 h 77"/>
                <a:gd name="T8" fmla="*/ 6 w 28"/>
                <a:gd name="T9" fmla="*/ 10 h 77"/>
                <a:gd name="T10" fmla="*/ 10 w 28"/>
                <a:gd name="T11" fmla="*/ 2 h 77"/>
                <a:gd name="T12" fmla="*/ 18 w 28"/>
                <a:gd name="T13" fmla="*/ 0 h 77"/>
                <a:gd name="T14" fmla="*/ 28 w 28"/>
                <a:gd name="T15" fmla="*/ 12 h 77"/>
                <a:gd name="T16" fmla="*/ 22 w 28"/>
                <a:gd name="T17" fmla="*/ 68 h 77"/>
                <a:gd name="T18" fmla="*/ 22 w 28"/>
                <a:gd name="T19" fmla="*/ 68 h 77"/>
                <a:gd name="T20" fmla="*/ 19 w 28"/>
                <a:gd name="T21" fmla="*/ 75 h 77"/>
                <a:gd name="T22" fmla="*/ 12 w 28"/>
                <a:gd name="T23" fmla="*/ 77 h 77"/>
                <a:gd name="T24" fmla="*/ 17 w 28"/>
                <a:gd name="T25" fmla="*/ 8 h 77"/>
                <a:gd name="T26" fmla="*/ 15 w 28"/>
                <a:gd name="T27" fmla="*/ 8 h 77"/>
                <a:gd name="T28" fmla="*/ 14 w 28"/>
                <a:gd name="T29" fmla="*/ 10 h 77"/>
                <a:gd name="T30" fmla="*/ 9 w 28"/>
                <a:gd name="T31" fmla="*/ 66 h 77"/>
                <a:gd name="T32" fmla="*/ 9 w 28"/>
                <a:gd name="T33" fmla="*/ 68 h 77"/>
                <a:gd name="T34" fmla="*/ 11 w 28"/>
                <a:gd name="T35" fmla="*/ 69 h 77"/>
                <a:gd name="T36" fmla="*/ 13 w 28"/>
                <a:gd name="T37" fmla="*/ 69 h 77"/>
                <a:gd name="T38" fmla="*/ 14 w 28"/>
                <a:gd name="T39" fmla="*/ 67 h 77"/>
                <a:gd name="T40" fmla="*/ 14 w 28"/>
                <a:gd name="T41" fmla="*/ 67 h 77"/>
                <a:gd name="T42" fmla="*/ 20 w 28"/>
                <a:gd name="T43" fmla="*/ 11 h 77"/>
                <a:gd name="T44" fmla="*/ 17 w 28"/>
                <a:gd name="T45" fmla="*/ 8 h 77"/>
                <a:gd name="T46" fmla="*/ 17 w 28"/>
                <a:gd name="T47" fmla="*/ 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 h="77">
                  <a:moveTo>
                    <a:pt x="12" y="77"/>
                  </a:moveTo>
                  <a:cubicBezTo>
                    <a:pt x="11" y="77"/>
                    <a:pt x="11" y="77"/>
                    <a:pt x="10" y="77"/>
                  </a:cubicBezTo>
                  <a:cubicBezTo>
                    <a:pt x="8" y="77"/>
                    <a:pt x="5" y="76"/>
                    <a:pt x="3" y="74"/>
                  </a:cubicBezTo>
                  <a:cubicBezTo>
                    <a:pt x="1" y="71"/>
                    <a:pt x="0" y="68"/>
                    <a:pt x="1" y="65"/>
                  </a:cubicBezTo>
                  <a:cubicBezTo>
                    <a:pt x="6" y="10"/>
                    <a:pt x="6" y="10"/>
                    <a:pt x="6" y="10"/>
                  </a:cubicBezTo>
                  <a:cubicBezTo>
                    <a:pt x="6" y="7"/>
                    <a:pt x="7" y="4"/>
                    <a:pt x="10" y="2"/>
                  </a:cubicBezTo>
                  <a:cubicBezTo>
                    <a:pt x="12" y="0"/>
                    <a:pt x="15" y="0"/>
                    <a:pt x="18" y="0"/>
                  </a:cubicBezTo>
                  <a:cubicBezTo>
                    <a:pt x="24" y="0"/>
                    <a:pt x="28" y="6"/>
                    <a:pt x="28" y="12"/>
                  </a:cubicBezTo>
                  <a:cubicBezTo>
                    <a:pt x="22" y="68"/>
                    <a:pt x="22" y="68"/>
                    <a:pt x="22" y="68"/>
                  </a:cubicBezTo>
                  <a:cubicBezTo>
                    <a:pt x="22" y="68"/>
                    <a:pt x="22" y="68"/>
                    <a:pt x="22" y="68"/>
                  </a:cubicBezTo>
                  <a:cubicBezTo>
                    <a:pt x="22" y="70"/>
                    <a:pt x="21" y="73"/>
                    <a:pt x="19" y="75"/>
                  </a:cubicBezTo>
                  <a:cubicBezTo>
                    <a:pt x="17" y="77"/>
                    <a:pt x="14" y="77"/>
                    <a:pt x="12" y="77"/>
                  </a:cubicBezTo>
                  <a:close/>
                  <a:moveTo>
                    <a:pt x="17" y="8"/>
                  </a:moveTo>
                  <a:cubicBezTo>
                    <a:pt x="16" y="8"/>
                    <a:pt x="15" y="8"/>
                    <a:pt x="15" y="8"/>
                  </a:cubicBezTo>
                  <a:cubicBezTo>
                    <a:pt x="14" y="9"/>
                    <a:pt x="14" y="10"/>
                    <a:pt x="14" y="10"/>
                  </a:cubicBezTo>
                  <a:cubicBezTo>
                    <a:pt x="9" y="66"/>
                    <a:pt x="9" y="66"/>
                    <a:pt x="9" y="66"/>
                  </a:cubicBezTo>
                  <a:cubicBezTo>
                    <a:pt x="8" y="67"/>
                    <a:pt x="9" y="68"/>
                    <a:pt x="9" y="68"/>
                  </a:cubicBezTo>
                  <a:cubicBezTo>
                    <a:pt x="10" y="69"/>
                    <a:pt x="10" y="69"/>
                    <a:pt x="11" y="69"/>
                  </a:cubicBezTo>
                  <a:cubicBezTo>
                    <a:pt x="12" y="70"/>
                    <a:pt x="13" y="69"/>
                    <a:pt x="13" y="69"/>
                  </a:cubicBezTo>
                  <a:cubicBezTo>
                    <a:pt x="14" y="68"/>
                    <a:pt x="14" y="68"/>
                    <a:pt x="14" y="67"/>
                  </a:cubicBezTo>
                  <a:cubicBezTo>
                    <a:pt x="14" y="67"/>
                    <a:pt x="14" y="67"/>
                    <a:pt x="14" y="67"/>
                  </a:cubicBezTo>
                  <a:cubicBezTo>
                    <a:pt x="20" y="11"/>
                    <a:pt x="20" y="11"/>
                    <a:pt x="20" y="11"/>
                  </a:cubicBezTo>
                  <a:cubicBezTo>
                    <a:pt x="20" y="9"/>
                    <a:pt x="19" y="8"/>
                    <a:pt x="17" y="8"/>
                  </a:cubicBezTo>
                  <a:cubicBezTo>
                    <a:pt x="17" y="8"/>
                    <a:pt x="17" y="8"/>
                    <a:pt x="17"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00" name="Freeform 128"/>
            <p:cNvSpPr/>
            <p:nvPr/>
          </p:nvSpPr>
          <p:spPr bwMode="auto">
            <a:xfrm>
              <a:off x="5751513" y="1647825"/>
              <a:ext cx="203200" cy="103187"/>
            </a:xfrm>
            <a:custGeom>
              <a:avLst/>
              <a:gdLst>
                <a:gd name="T0" fmla="*/ 5 w 68"/>
                <a:gd name="T1" fmla="*/ 20 h 35"/>
                <a:gd name="T2" fmla="*/ 58 w 68"/>
                <a:gd name="T3" fmla="*/ 1 h 35"/>
                <a:gd name="T4" fmla="*/ 67 w 68"/>
                <a:gd name="T5" fmla="*/ 5 h 35"/>
                <a:gd name="T6" fmla="*/ 67 w 68"/>
                <a:gd name="T7" fmla="*/ 5 h 35"/>
                <a:gd name="T8" fmla="*/ 63 w 68"/>
                <a:gd name="T9" fmla="*/ 14 h 35"/>
                <a:gd name="T10" fmla="*/ 10 w 68"/>
                <a:gd name="T11" fmla="*/ 33 h 35"/>
                <a:gd name="T12" fmla="*/ 1 w 68"/>
                <a:gd name="T13" fmla="*/ 29 h 35"/>
                <a:gd name="T14" fmla="*/ 1 w 68"/>
                <a:gd name="T15" fmla="*/ 29 h 35"/>
                <a:gd name="T16" fmla="*/ 5 w 68"/>
                <a:gd name="T17"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5">
                  <a:moveTo>
                    <a:pt x="5" y="20"/>
                  </a:moveTo>
                  <a:cubicBezTo>
                    <a:pt x="58" y="1"/>
                    <a:pt x="58" y="1"/>
                    <a:pt x="58" y="1"/>
                  </a:cubicBezTo>
                  <a:cubicBezTo>
                    <a:pt x="61" y="0"/>
                    <a:pt x="65" y="2"/>
                    <a:pt x="67" y="5"/>
                  </a:cubicBezTo>
                  <a:cubicBezTo>
                    <a:pt x="67" y="5"/>
                    <a:pt x="67" y="5"/>
                    <a:pt x="67" y="5"/>
                  </a:cubicBezTo>
                  <a:cubicBezTo>
                    <a:pt x="68" y="9"/>
                    <a:pt x="66" y="13"/>
                    <a:pt x="63" y="14"/>
                  </a:cubicBezTo>
                  <a:cubicBezTo>
                    <a:pt x="10" y="33"/>
                    <a:pt x="10" y="33"/>
                    <a:pt x="10" y="33"/>
                  </a:cubicBezTo>
                  <a:cubicBezTo>
                    <a:pt x="6" y="35"/>
                    <a:pt x="2" y="33"/>
                    <a:pt x="1" y="29"/>
                  </a:cubicBezTo>
                  <a:cubicBezTo>
                    <a:pt x="1" y="29"/>
                    <a:pt x="1" y="29"/>
                    <a:pt x="1" y="29"/>
                  </a:cubicBezTo>
                  <a:cubicBezTo>
                    <a:pt x="0" y="25"/>
                    <a:pt x="2" y="21"/>
                    <a:pt x="5" y="20"/>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01" name="Freeform 129"/>
            <p:cNvSpPr>
              <a:spLocks noEditPoints="1"/>
            </p:cNvSpPr>
            <p:nvPr/>
          </p:nvSpPr>
          <p:spPr bwMode="auto">
            <a:xfrm>
              <a:off x="5738813" y="1631950"/>
              <a:ext cx="230188" cy="128587"/>
            </a:xfrm>
            <a:custGeom>
              <a:avLst/>
              <a:gdLst>
                <a:gd name="T0" fmla="*/ 12 w 77"/>
                <a:gd name="T1" fmla="*/ 43 h 43"/>
                <a:gd name="T2" fmla="*/ 1 w 77"/>
                <a:gd name="T3" fmla="*/ 35 h 43"/>
                <a:gd name="T4" fmla="*/ 2 w 77"/>
                <a:gd name="T5" fmla="*/ 27 h 43"/>
                <a:gd name="T6" fmla="*/ 8 w 77"/>
                <a:gd name="T7" fmla="*/ 21 h 43"/>
                <a:gd name="T8" fmla="*/ 61 w 77"/>
                <a:gd name="T9" fmla="*/ 2 h 43"/>
                <a:gd name="T10" fmla="*/ 75 w 77"/>
                <a:gd name="T11" fmla="*/ 9 h 43"/>
                <a:gd name="T12" fmla="*/ 68 w 77"/>
                <a:gd name="T13" fmla="*/ 23 h 43"/>
                <a:gd name="T14" fmla="*/ 15 w 77"/>
                <a:gd name="T15" fmla="*/ 42 h 43"/>
                <a:gd name="T16" fmla="*/ 12 w 77"/>
                <a:gd name="T17" fmla="*/ 43 h 43"/>
                <a:gd name="T18" fmla="*/ 64 w 77"/>
                <a:gd name="T19" fmla="*/ 10 h 43"/>
                <a:gd name="T20" fmla="*/ 63 w 77"/>
                <a:gd name="T21" fmla="*/ 10 h 43"/>
                <a:gd name="T22" fmla="*/ 11 w 77"/>
                <a:gd name="T23" fmla="*/ 29 h 43"/>
                <a:gd name="T24" fmla="*/ 11 w 77"/>
                <a:gd name="T25" fmla="*/ 29 h 43"/>
                <a:gd name="T26" fmla="*/ 9 w 77"/>
                <a:gd name="T27" fmla="*/ 30 h 43"/>
                <a:gd name="T28" fmla="*/ 9 w 77"/>
                <a:gd name="T29" fmla="*/ 33 h 43"/>
                <a:gd name="T30" fmla="*/ 13 w 77"/>
                <a:gd name="T31" fmla="*/ 34 h 43"/>
                <a:gd name="T32" fmla="*/ 65 w 77"/>
                <a:gd name="T33" fmla="*/ 16 h 43"/>
                <a:gd name="T34" fmla="*/ 67 w 77"/>
                <a:gd name="T35" fmla="*/ 12 h 43"/>
                <a:gd name="T36" fmla="*/ 64 w 77"/>
                <a:gd name="T37" fmla="*/ 1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 h="43">
                  <a:moveTo>
                    <a:pt x="12" y="43"/>
                  </a:moveTo>
                  <a:cubicBezTo>
                    <a:pt x="7" y="43"/>
                    <a:pt x="3" y="40"/>
                    <a:pt x="1" y="35"/>
                  </a:cubicBezTo>
                  <a:cubicBezTo>
                    <a:pt x="0" y="33"/>
                    <a:pt x="0" y="30"/>
                    <a:pt x="2" y="27"/>
                  </a:cubicBezTo>
                  <a:cubicBezTo>
                    <a:pt x="3" y="24"/>
                    <a:pt x="5" y="22"/>
                    <a:pt x="8" y="21"/>
                  </a:cubicBezTo>
                  <a:cubicBezTo>
                    <a:pt x="61" y="2"/>
                    <a:pt x="61" y="2"/>
                    <a:pt x="61" y="2"/>
                  </a:cubicBezTo>
                  <a:cubicBezTo>
                    <a:pt x="66" y="0"/>
                    <a:pt x="73" y="3"/>
                    <a:pt x="75" y="9"/>
                  </a:cubicBezTo>
                  <a:cubicBezTo>
                    <a:pt x="77" y="15"/>
                    <a:pt x="74" y="21"/>
                    <a:pt x="68" y="23"/>
                  </a:cubicBezTo>
                  <a:cubicBezTo>
                    <a:pt x="15" y="42"/>
                    <a:pt x="15" y="42"/>
                    <a:pt x="15" y="42"/>
                  </a:cubicBezTo>
                  <a:cubicBezTo>
                    <a:pt x="14" y="42"/>
                    <a:pt x="13" y="43"/>
                    <a:pt x="12" y="43"/>
                  </a:cubicBezTo>
                  <a:close/>
                  <a:moveTo>
                    <a:pt x="64" y="10"/>
                  </a:moveTo>
                  <a:cubicBezTo>
                    <a:pt x="64" y="10"/>
                    <a:pt x="64" y="10"/>
                    <a:pt x="63" y="10"/>
                  </a:cubicBezTo>
                  <a:cubicBezTo>
                    <a:pt x="11" y="29"/>
                    <a:pt x="11" y="29"/>
                    <a:pt x="11" y="29"/>
                  </a:cubicBezTo>
                  <a:cubicBezTo>
                    <a:pt x="11" y="29"/>
                    <a:pt x="11" y="29"/>
                    <a:pt x="11" y="29"/>
                  </a:cubicBezTo>
                  <a:cubicBezTo>
                    <a:pt x="10" y="29"/>
                    <a:pt x="9" y="30"/>
                    <a:pt x="9" y="30"/>
                  </a:cubicBezTo>
                  <a:cubicBezTo>
                    <a:pt x="8" y="31"/>
                    <a:pt x="8" y="32"/>
                    <a:pt x="9" y="33"/>
                  </a:cubicBezTo>
                  <a:cubicBezTo>
                    <a:pt x="9" y="34"/>
                    <a:pt x="11" y="35"/>
                    <a:pt x="13" y="34"/>
                  </a:cubicBezTo>
                  <a:cubicBezTo>
                    <a:pt x="65" y="16"/>
                    <a:pt x="65" y="16"/>
                    <a:pt x="65" y="16"/>
                  </a:cubicBezTo>
                  <a:cubicBezTo>
                    <a:pt x="67" y="15"/>
                    <a:pt x="68" y="13"/>
                    <a:pt x="67" y="12"/>
                  </a:cubicBezTo>
                  <a:cubicBezTo>
                    <a:pt x="67" y="11"/>
                    <a:pt x="65" y="10"/>
                    <a:pt x="64" y="1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02" name="Freeform 130"/>
            <p:cNvSpPr/>
            <p:nvPr/>
          </p:nvSpPr>
          <p:spPr bwMode="auto">
            <a:xfrm>
              <a:off x="5819776" y="1449388"/>
              <a:ext cx="555625" cy="476250"/>
            </a:xfrm>
            <a:custGeom>
              <a:avLst/>
              <a:gdLst>
                <a:gd name="T0" fmla="*/ 22 w 186"/>
                <a:gd name="T1" fmla="*/ 0 h 159"/>
                <a:gd name="T2" fmla="*/ 13 w 186"/>
                <a:gd name="T3" fmla="*/ 11 h 159"/>
                <a:gd name="T4" fmla="*/ 19 w 186"/>
                <a:gd name="T5" fmla="*/ 66 h 159"/>
                <a:gd name="T6" fmla="*/ 122 w 186"/>
                <a:gd name="T7" fmla="*/ 146 h 159"/>
                <a:gd name="T8" fmla="*/ 177 w 186"/>
                <a:gd name="T9" fmla="*/ 138 h 159"/>
                <a:gd name="T10" fmla="*/ 186 w 186"/>
                <a:gd name="T11" fmla="*/ 127 h 159"/>
                <a:gd name="T12" fmla="*/ 22 w 186"/>
                <a:gd name="T13" fmla="*/ 0 h 159"/>
              </a:gdLst>
              <a:ahLst/>
              <a:cxnLst>
                <a:cxn ang="0">
                  <a:pos x="T0" y="T1"/>
                </a:cxn>
                <a:cxn ang="0">
                  <a:pos x="T2" y="T3"/>
                </a:cxn>
                <a:cxn ang="0">
                  <a:pos x="T4" y="T5"/>
                </a:cxn>
                <a:cxn ang="0">
                  <a:pos x="T6" y="T7"/>
                </a:cxn>
                <a:cxn ang="0">
                  <a:pos x="T8" y="T9"/>
                </a:cxn>
                <a:cxn ang="0">
                  <a:pos x="T10" y="T11"/>
                </a:cxn>
                <a:cxn ang="0">
                  <a:pos x="T12" y="T13"/>
                </a:cxn>
              </a:cxnLst>
              <a:rect l="0" t="0" r="r" b="b"/>
              <a:pathLst>
                <a:path w="186" h="159">
                  <a:moveTo>
                    <a:pt x="22" y="0"/>
                  </a:moveTo>
                  <a:cubicBezTo>
                    <a:pt x="13" y="11"/>
                    <a:pt x="13" y="11"/>
                    <a:pt x="13" y="11"/>
                  </a:cubicBezTo>
                  <a:cubicBezTo>
                    <a:pt x="0" y="29"/>
                    <a:pt x="2" y="53"/>
                    <a:pt x="19" y="66"/>
                  </a:cubicBezTo>
                  <a:cubicBezTo>
                    <a:pt x="122" y="146"/>
                    <a:pt x="122" y="146"/>
                    <a:pt x="122" y="146"/>
                  </a:cubicBezTo>
                  <a:cubicBezTo>
                    <a:pt x="139" y="159"/>
                    <a:pt x="164" y="156"/>
                    <a:pt x="177" y="138"/>
                  </a:cubicBezTo>
                  <a:cubicBezTo>
                    <a:pt x="186" y="127"/>
                    <a:pt x="186" y="127"/>
                    <a:pt x="186" y="127"/>
                  </a:cubicBezTo>
                  <a:lnTo>
                    <a:pt x="22" y="0"/>
                  </a:ln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03" name="Freeform 131"/>
            <p:cNvSpPr>
              <a:spLocks noEditPoints="1"/>
            </p:cNvSpPr>
            <p:nvPr/>
          </p:nvSpPr>
          <p:spPr bwMode="auto">
            <a:xfrm>
              <a:off x="5805488" y="1438275"/>
              <a:ext cx="581025" cy="484187"/>
            </a:xfrm>
            <a:custGeom>
              <a:avLst/>
              <a:gdLst>
                <a:gd name="T0" fmla="*/ 150 w 195"/>
                <a:gd name="T1" fmla="*/ 162 h 162"/>
                <a:gd name="T2" fmla="*/ 125 w 195"/>
                <a:gd name="T3" fmla="*/ 154 h 162"/>
                <a:gd name="T4" fmla="*/ 22 w 195"/>
                <a:gd name="T5" fmla="*/ 73 h 162"/>
                <a:gd name="T6" fmla="*/ 15 w 195"/>
                <a:gd name="T7" fmla="*/ 13 h 162"/>
                <a:gd name="T8" fmla="*/ 24 w 195"/>
                <a:gd name="T9" fmla="*/ 2 h 162"/>
                <a:gd name="T10" fmla="*/ 27 w 195"/>
                <a:gd name="T11" fmla="*/ 0 h 162"/>
                <a:gd name="T12" fmla="*/ 30 w 195"/>
                <a:gd name="T13" fmla="*/ 1 h 162"/>
                <a:gd name="T14" fmla="*/ 193 w 195"/>
                <a:gd name="T15" fmla="*/ 128 h 162"/>
                <a:gd name="T16" fmla="*/ 195 w 195"/>
                <a:gd name="T17" fmla="*/ 131 h 162"/>
                <a:gd name="T18" fmla="*/ 194 w 195"/>
                <a:gd name="T19" fmla="*/ 134 h 162"/>
                <a:gd name="T20" fmla="*/ 185 w 195"/>
                <a:gd name="T21" fmla="*/ 145 h 162"/>
                <a:gd name="T22" fmla="*/ 150 w 195"/>
                <a:gd name="T23" fmla="*/ 162 h 162"/>
                <a:gd name="T24" fmla="*/ 28 w 195"/>
                <a:gd name="T25" fmla="*/ 10 h 162"/>
                <a:gd name="T26" fmla="*/ 21 w 195"/>
                <a:gd name="T27" fmla="*/ 18 h 162"/>
                <a:gd name="T28" fmla="*/ 27 w 195"/>
                <a:gd name="T29" fmla="*/ 67 h 162"/>
                <a:gd name="T30" fmla="*/ 130 w 195"/>
                <a:gd name="T31" fmla="*/ 147 h 162"/>
                <a:gd name="T32" fmla="*/ 179 w 195"/>
                <a:gd name="T33" fmla="*/ 140 h 162"/>
                <a:gd name="T34" fmla="*/ 185 w 195"/>
                <a:gd name="T35" fmla="*/ 132 h 162"/>
                <a:gd name="T36" fmla="*/ 28 w 195"/>
                <a:gd name="T37" fmla="*/ 1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5" h="162">
                  <a:moveTo>
                    <a:pt x="150" y="162"/>
                  </a:moveTo>
                  <a:cubicBezTo>
                    <a:pt x="141" y="162"/>
                    <a:pt x="132" y="159"/>
                    <a:pt x="125" y="154"/>
                  </a:cubicBezTo>
                  <a:cubicBezTo>
                    <a:pt x="22" y="73"/>
                    <a:pt x="22" y="73"/>
                    <a:pt x="22" y="73"/>
                  </a:cubicBezTo>
                  <a:cubicBezTo>
                    <a:pt x="3" y="59"/>
                    <a:pt x="0" y="32"/>
                    <a:pt x="15" y="13"/>
                  </a:cubicBezTo>
                  <a:cubicBezTo>
                    <a:pt x="24" y="2"/>
                    <a:pt x="24" y="2"/>
                    <a:pt x="24" y="2"/>
                  </a:cubicBezTo>
                  <a:cubicBezTo>
                    <a:pt x="25" y="1"/>
                    <a:pt x="26" y="0"/>
                    <a:pt x="27" y="0"/>
                  </a:cubicBezTo>
                  <a:cubicBezTo>
                    <a:pt x="28" y="0"/>
                    <a:pt x="29" y="0"/>
                    <a:pt x="30" y="1"/>
                  </a:cubicBezTo>
                  <a:cubicBezTo>
                    <a:pt x="193" y="128"/>
                    <a:pt x="193" y="128"/>
                    <a:pt x="193" y="128"/>
                  </a:cubicBezTo>
                  <a:cubicBezTo>
                    <a:pt x="194" y="129"/>
                    <a:pt x="195" y="129"/>
                    <a:pt x="195" y="131"/>
                  </a:cubicBezTo>
                  <a:cubicBezTo>
                    <a:pt x="195" y="132"/>
                    <a:pt x="195" y="133"/>
                    <a:pt x="194" y="134"/>
                  </a:cubicBezTo>
                  <a:cubicBezTo>
                    <a:pt x="185" y="145"/>
                    <a:pt x="185" y="145"/>
                    <a:pt x="185" y="145"/>
                  </a:cubicBezTo>
                  <a:cubicBezTo>
                    <a:pt x="176" y="156"/>
                    <a:pt x="163" y="162"/>
                    <a:pt x="150" y="162"/>
                  </a:cubicBezTo>
                  <a:close/>
                  <a:moveTo>
                    <a:pt x="28" y="10"/>
                  </a:moveTo>
                  <a:cubicBezTo>
                    <a:pt x="21" y="18"/>
                    <a:pt x="21" y="18"/>
                    <a:pt x="21" y="18"/>
                  </a:cubicBezTo>
                  <a:cubicBezTo>
                    <a:pt x="9" y="33"/>
                    <a:pt x="12" y="56"/>
                    <a:pt x="27" y="67"/>
                  </a:cubicBezTo>
                  <a:cubicBezTo>
                    <a:pt x="130" y="147"/>
                    <a:pt x="130" y="147"/>
                    <a:pt x="130" y="147"/>
                  </a:cubicBezTo>
                  <a:cubicBezTo>
                    <a:pt x="145" y="159"/>
                    <a:pt x="167" y="156"/>
                    <a:pt x="179" y="140"/>
                  </a:cubicBezTo>
                  <a:cubicBezTo>
                    <a:pt x="185" y="132"/>
                    <a:pt x="185" y="132"/>
                    <a:pt x="185" y="132"/>
                  </a:cubicBezTo>
                  <a:lnTo>
                    <a:pt x="28" y="10"/>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04" name="Freeform 132"/>
            <p:cNvSpPr/>
            <p:nvPr/>
          </p:nvSpPr>
          <p:spPr bwMode="auto">
            <a:xfrm>
              <a:off x="5283201" y="1952625"/>
              <a:ext cx="736600" cy="555625"/>
            </a:xfrm>
            <a:custGeom>
              <a:avLst/>
              <a:gdLst>
                <a:gd name="T0" fmla="*/ 233 w 247"/>
                <a:gd name="T1" fmla="*/ 184 h 186"/>
                <a:gd name="T2" fmla="*/ 3 w 247"/>
                <a:gd name="T3" fmla="*/ 18 h 186"/>
                <a:gd name="T4" fmla="*/ 2 w 247"/>
                <a:gd name="T5" fmla="*/ 9 h 186"/>
                <a:gd name="T6" fmla="*/ 6 w 247"/>
                <a:gd name="T7" fmla="*/ 4 h 186"/>
                <a:gd name="T8" fmla="*/ 14 w 247"/>
                <a:gd name="T9" fmla="*/ 2 h 186"/>
                <a:gd name="T10" fmla="*/ 244 w 247"/>
                <a:gd name="T11" fmla="*/ 169 h 186"/>
                <a:gd name="T12" fmla="*/ 246 w 247"/>
                <a:gd name="T13" fmla="*/ 177 h 186"/>
                <a:gd name="T14" fmla="*/ 242 w 247"/>
                <a:gd name="T15" fmla="*/ 183 h 186"/>
                <a:gd name="T16" fmla="*/ 233 w 247"/>
                <a:gd name="T17" fmla="*/ 184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186">
                  <a:moveTo>
                    <a:pt x="233" y="184"/>
                  </a:moveTo>
                  <a:cubicBezTo>
                    <a:pt x="3" y="18"/>
                    <a:pt x="3" y="18"/>
                    <a:pt x="3" y="18"/>
                  </a:cubicBezTo>
                  <a:cubicBezTo>
                    <a:pt x="0" y="16"/>
                    <a:pt x="0" y="12"/>
                    <a:pt x="2" y="9"/>
                  </a:cubicBezTo>
                  <a:cubicBezTo>
                    <a:pt x="6" y="4"/>
                    <a:pt x="6" y="4"/>
                    <a:pt x="6" y="4"/>
                  </a:cubicBezTo>
                  <a:cubicBezTo>
                    <a:pt x="8" y="1"/>
                    <a:pt x="11" y="0"/>
                    <a:pt x="14" y="2"/>
                  </a:cubicBezTo>
                  <a:cubicBezTo>
                    <a:pt x="244" y="169"/>
                    <a:pt x="244" y="169"/>
                    <a:pt x="244" y="169"/>
                  </a:cubicBezTo>
                  <a:cubicBezTo>
                    <a:pt x="247" y="171"/>
                    <a:pt x="247" y="174"/>
                    <a:pt x="246" y="177"/>
                  </a:cubicBezTo>
                  <a:cubicBezTo>
                    <a:pt x="242" y="183"/>
                    <a:pt x="242" y="183"/>
                    <a:pt x="242" y="183"/>
                  </a:cubicBezTo>
                  <a:cubicBezTo>
                    <a:pt x="240" y="185"/>
                    <a:pt x="236" y="186"/>
                    <a:pt x="233" y="184"/>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05" name="Freeform 133"/>
            <p:cNvSpPr>
              <a:spLocks noEditPoints="1"/>
            </p:cNvSpPr>
            <p:nvPr/>
          </p:nvSpPr>
          <p:spPr bwMode="auto">
            <a:xfrm>
              <a:off x="5267326" y="1939925"/>
              <a:ext cx="765175" cy="576262"/>
            </a:xfrm>
            <a:custGeom>
              <a:avLst/>
              <a:gdLst>
                <a:gd name="T0" fmla="*/ 242 w 256"/>
                <a:gd name="T1" fmla="*/ 193 h 193"/>
                <a:gd name="T2" fmla="*/ 236 w 256"/>
                <a:gd name="T3" fmla="*/ 191 h 193"/>
                <a:gd name="T4" fmla="*/ 6 w 256"/>
                <a:gd name="T5" fmla="*/ 25 h 193"/>
                <a:gd name="T6" fmla="*/ 3 w 256"/>
                <a:gd name="T7" fmla="*/ 11 h 193"/>
                <a:gd name="T8" fmla="*/ 7 w 256"/>
                <a:gd name="T9" fmla="*/ 5 h 193"/>
                <a:gd name="T10" fmla="*/ 21 w 256"/>
                <a:gd name="T11" fmla="*/ 3 h 193"/>
                <a:gd name="T12" fmla="*/ 251 w 256"/>
                <a:gd name="T13" fmla="*/ 169 h 193"/>
                <a:gd name="T14" fmla="*/ 256 w 256"/>
                <a:gd name="T15" fmla="*/ 176 h 193"/>
                <a:gd name="T16" fmla="*/ 254 w 256"/>
                <a:gd name="T17" fmla="*/ 183 h 193"/>
                <a:gd name="T18" fmla="*/ 250 w 256"/>
                <a:gd name="T19" fmla="*/ 189 h 193"/>
                <a:gd name="T20" fmla="*/ 243 w 256"/>
                <a:gd name="T21" fmla="*/ 193 h 193"/>
                <a:gd name="T22" fmla="*/ 242 w 256"/>
                <a:gd name="T23" fmla="*/ 193 h 193"/>
                <a:gd name="T24" fmla="*/ 16 w 256"/>
                <a:gd name="T25" fmla="*/ 9 h 193"/>
                <a:gd name="T26" fmla="*/ 14 w 256"/>
                <a:gd name="T27" fmla="*/ 10 h 193"/>
                <a:gd name="T28" fmla="*/ 10 w 256"/>
                <a:gd name="T29" fmla="*/ 16 h 193"/>
                <a:gd name="T30" fmla="*/ 10 w 256"/>
                <a:gd name="T31" fmla="*/ 19 h 193"/>
                <a:gd name="T32" fmla="*/ 240 w 256"/>
                <a:gd name="T33" fmla="*/ 185 h 193"/>
                <a:gd name="T34" fmla="*/ 240 w 256"/>
                <a:gd name="T35" fmla="*/ 185 h 193"/>
                <a:gd name="T36" fmla="*/ 242 w 256"/>
                <a:gd name="T37" fmla="*/ 185 h 193"/>
                <a:gd name="T38" fmla="*/ 243 w 256"/>
                <a:gd name="T39" fmla="*/ 184 h 193"/>
                <a:gd name="T40" fmla="*/ 247 w 256"/>
                <a:gd name="T41" fmla="*/ 179 h 193"/>
                <a:gd name="T42" fmla="*/ 248 w 256"/>
                <a:gd name="T43" fmla="*/ 177 h 193"/>
                <a:gd name="T44" fmla="*/ 247 w 256"/>
                <a:gd name="T45" fmla="*/ 176 h 193"/>
                <a:gd name="T46" fmla="*/ 17 w 256"/>
                <a:gd name="T47" fmla="*/ 10 h 193"/>
                <a:gd name="T48" fmla="*/ 16 w 256"/>
                <a:gd name="T49" fmla="*/ 9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193">
                  <a:moveTo>
                    <a:pt x="242" y="193"/>
                  </a:moveTo>
                  <a:cubicBezTo>
                    <a:pt x="239" y="193"/>
                    <a:pt x="237" y="193"/>
                    <a:pt x="236" y="191"/>
                  </a:cubicBezTo>
                  <a:cubicBezTo>
                    <a:pt x="6" y="25"/>
                    <a:pt x="6" y="25"/>
                    <a:pt x="6" y="25"/>
                  </a:cubicBezTo>
                  <a:cubicBezTo>
                    <a:pt x="1" y="22"/>
                    <a:pt x="0" y="15"/>
                    <a:pt x="3" y="11"/>
                  </a:cubicBezTo>
                  <a:cubicBezTo>
                    <a:pt x="7" y="5"/>
                    <a:pt x="7" y="5"/>
                    <a:pt x="7" y="5"/>
                  </a:cubicBezTo>
                  <a:cubicBezTo>
                    <a:pt x="11" y="1"/>
                    <a:pt x="17" y="0"/>
                    <a:pt x="21" y="3"/>
                  </a:cubicBezTo>
                  <a:cubicBezTo>
                    <a:pt x="251" y="169"/>
                    <a:pt x="251" y="169"/>
                    <a:pt x="251" y="169"/>
                  </a:cubicBezTo>
                  <a:cubicBezTo>
                    <a:pt x="254" y="171"/>
                    <a:pt x="255" y="173"/>
                    <a:pt x="256" y="176"/>
                  </a:cubicBezTo>
                  <a:cubicBezTo>
                    <a:pt x="256" y="179"/>
                    <a:pt x="255" y="181"/>
                    <a:pt x="254" y="183"/>
                  </a:cubicBezTo>
                  <a:cubicBezTo>
                    <a:pt x="250" y="189"/>
                    <a:pt x="250" y="189"/>
                    <a:pt x="250" y="189"/>
                  </a:cubicBezTo>
                  <a:cubicBezTo>
                    <a:pt x="248" y="191"/>
                    <a:pt x="246" y="193"/>
                    <a:pt x="243" y="193"/>
                  </a:cubicBezTo>
                  <a:cubicBezTo>
                    <a:pt x="243" y="193"/>
                    <a:pt x="242" y="193"/>
                    <a:pt x="242" y="193"/>
                  </a:cubicBezTo>
                  <a:close/>
                  <a:moveTo>
                    <a:pt x="16" y="9"/>
                  </a:moveTo>
                  <a:cubicBezTo>
                    <a:pt x="15" y="9"/>
                    <a:pt x="14" y="10"/>
                    <a:pt x="14" y="10"/>
                  </a:cubicBezTo>
                  <a:cubicBezTo>
                    <a:pt x="10" y="16"/>
                    <a:pt x="10" y="16"/>
                    <a:pt x="10" y="16"/>
                  </a:cubicBezTo>
                  <a:cubicBezTo>
                    <a:pt x="9" y="17"/>
                    <a:pt x="9" y="18"/>
                    <a:pt x="10" y="19"/>
                  </a:cubicBezTo>
                  <a:cubicBezTo>
                    <a:pt x="240" y="185"/>
                    <a:pt x="240" y="185"/>
                    <a:pt x="240" y="185"/>
                  </a:cubicBezTo>
                  <a:cubicBezTo>
                    <a:pt x="240" y="185"/>
                    <a:pt x="240" y="185"/>
                    <a:pt x="240" y="185"/>
                  </a:cubicBezTo>
                  <a:cubicBezTo>
                    <a:pt x="241" y="185"/>
                    <a:pt x="242" y="185"/>
                    <a:pt x="242" y="185"/>
                  </a:cubicBezTo>
                  <a:cubicBezTo>
                    <a:pt x="242" y="185"/>
                    <a:pt x="243" y="185"/>
                    <a:pt x="243" y="184"/>
                  </a:cubicBezTo>
                  <a:cubicBezTo>
                    <a:pt x="247" y="179"/>
                    <a:pt x="247" y="179"/>
                    <a:pt x="247" y="179"/>
                  </a:cubicBezTo>
                  <a:cubicBezTo>
                    <a:pt x="248" y="178"/>
                    <a:pt x="248" y="178"/>
                    <a:pt x="248" y="177"/>
                  </a:cubicBezTo>
                  <a:cubicBezTo>
                    <a:pt x="248" y="177"/>
                    <a:pt x="247" y="176"/>
                    <a:pt x="247" y="176"/>
                  </a:cubicBezTo>
                  <a:cubicBezTo>
                    <a:pt x="17" y="10"/>
                    <a:pt x="17" y="10"/>
                    <a:pt x="17" y="10"/>
                  </a:cubicBezTo>
                  <a:cubicBezTo>
                    <a:pt x="16" y="9"/>
                    <a:pt x="16" y="9"/>
                    <a:pt x="16" y="9"/>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06" name="Freeform 134"/>
            <p:cNvSpPr/>
            <p:nvPr/>
          </p:nvSpPr>
          <p:spPr bwMode="auto">
            <a:xfrm>
              <a:off x="5270501" y="1901825"/>
              <a:ext cx="803275" cy="600075"/>
            </a:xfrm>
            <a:custGeom>
              <a:avLst/>
              <a:gdLst>
                <a:gd name="T0" fmla="*/ 254 w 269"/>
                <a:gd name="T1" fmla="*/ 199 h 201"/>
                <a:gd name="T2" fmla="*/ 4 w 269"/>
                <a:gd name="T3" fmla="*/ 18 h 201"/>
                <a:gd name="T4" fmla="*/ 2 w 269"/>
                <a:gd name="T5" fmla="*/ 9 h 201"/>
                <a:gd name="T6" fmla="*/ 6 w 269"/>
                <a:gd name="T7" fmla="*/ 4 h 201"/>
                <a:gd name="T8" fmla="*/ 15 w 269"/>
                <a:gd name="T9" fmla="*/ 2 h 201"/>
                <a:gd name="T10" fmla="*/ 266 w 269"/>
                <a:gd name="T11" fmla="*/ 183 h 201"/>
                <a:gd name="T12" fmla="*/ 267 w 269"/>
                <a:gd name="T13" fmla="*/ 192 h 201"/>
                <a:gd name="T14" fmla="*/ 263 w 269"/>
                <a:gd name="T15" fmla="*/ 197 h 201"/>
                <a:gd name="T16" fmla="*/ 254 w 269"/>
                <a:gd name="T17" fmla="*/ 19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9" h="201">
                  <a:moveTo>
                    <a:pt x="254" y="199"/>
                  </a:moveTo>
                  <a:cubicBezTo>
                    <a:pt x="4" y="18"/>
                    <a:pt x="4" y="18"/>
                    <a:pt x="4" y="18"/>
                  </a:cubicBezTo>
                  <a:cubicBezTo>
                    <a:pt x="1" y="16"/>
                    <a:pt x="0" y="12"/>
                    <a:pt x="2" y="9"/>
                  </a:cubicBezTo>
                  <a:cubicBezTo>
                    <a:pt x="6" y="4"/>
                    <a:pt x="6" y="4"/>
                    <a:pt x="6" y="4"/>
                  </a:cubicBezTo>
                  <a:cubicBezTo>
                    <a:pt x="8" y="1"/>
                    <a:pt x="12" y="0"/>
                    <a:pt x="15" y="2"/>
                  </a:cubicBezTo>
                  <a:cubicBezTo>
                    <a:pt x="266" y="183"/>
                    <a:pt x="266" y="183"/>
                    <a:pt x="266" y="183"/>
                  </a:cubicBezTo>
                  <a:cubicBezTo>
                    <a:pt x="268" y="185"/>
                    <a:pt x="269" y="189"/>
                    <a:pt x="267" y="192"/>
                  </a:cubicBezTo>
                  <a:cubicBezTo>
                    <a:pt x="263" y="197"/>
                    <a:pt x="263" y="197"/>
                    <a:pt x="263" y="197"/>
                  </a:cubicBezTo>
                  <a:cubicBezTo>
                    <a:pt x="261" y="200"/>
                    <a:pt x="257" y="201"/>
                    <a:pt x="254" y="199"/>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07" name="Freeform 135"/>
            <p:cNvSpPr>
              <a:spLocks noEditPoints="1"/>
            </p:cNvSpPr>
            <p:nvPr/>
          </p:nvSpPr>
          <p:spPr bwMode="auto">
            <a:xfrm>
              <a:off x="5259388" y="1889125"/>
              <a:ext cx="822325" cy="622300"/>
            </a:xfrm>
            <a:custGeom>
              <a:avLst/>
              <a:gdLst>
                <a:gd name="T0" fmla="*/ 262 w 276"/>
                <a:gd name="T1" fmla="*/ 208 h 208"/>
                <a:gd name="T2" fmla="*/ 256 w 276"/>
                <a:gd name="T3" fmla="*/ 206 h 208"/>
                <a:gd name="T4" fmla="*/ 256 w 276"/>
                <a:gd name="T5" fmla="*/ 206 h 208"/>
                <a:gd name="T6" fmla="*/ 5 w 276"/>
                <a:gd name="T7" fmla="*/ 25 h 208"/>
                <a:gd name="T8" fmla="*/ 3 w 276"/>
                <a:gd name="T9" fmla="*/ 10 h 208"/>
                <a:gd name="T10" fmla="*/ 7 w 276"/>
                <a:gd name="T11" fmla="*/ 5 h 208"/>
                <a:gd name="T12" fmla="*/ 21 w 276"/>
                <a:gd name="T13" fmla="*/ 3 h 208"/>
                <a:gd name="T14" fmla="*/ 272 w 276"/>
                <a:gd name="T15" fmla="*/ 184 h 208"/>
                <a:gd name="T16" fmla="*/ 276 w 276"/>
                <a:gd name="T17" fmla="*/ 191 h 208"/>
                <a:gd name="T18" fmla="*/ 274 w 276"/>
                <a:gd name="T19" fmla="*/ 199 h 208"/>
                <a:gd name="T20" fmla="*/ 270 w 276"/>
                <a:gd name="T21" fmla="*/ 204 h 208"/>
                <a:gd name="T22" fmla="*/ 264 w 276"/>
                <a:gd name="T23" fmla="*/ 208 h 208"/>
                <a:gd name="T24" fmla="*/ 262 w 276"/>
                <a:gd name="T25" fmla="*/ 208 h 208"/>
                <a:gd name="T26" fmla="*/ 261 w 276"/>
                <a:gd name="T27" fmla="*/ 200 h 208"/>
                <a:gd name="T28" fmla="*/ 262 w 276"/>
                <a:gd name="T29" fmla="*/ 200 h 208"/>
                <a:gd name="T30" fmla="*/ 264 w 276"/>
                <a:gd name="T31" fmla="*/ 199 h 208"/>
                <a:gd name="T32" fmla="*/ 268 w 276"/>
                <a:gd name="T33" fmla="*/ 194 h 208"/>
                <a:gd name="T34" fmla="*/ 268 w 276"/>
                <a:gd name="T35" fmla="*/ 192 h 208"/>
                <a:gd name="T36" fmla="*/ 267 w 276"/>
                <a:gd name="T37" fmla="*/ 191 h 208"/>
                <a:gd name="T38" fmla="*/ 16 w 276"/>
                <a:gd name="T39" fmla="*/ 9 h 208"/>
                <a:gd name="T40" fmla="*/ 13 w 276"/>
                <a:gd name="T41" fmla="*/ 10 h 208"/>
                <a:gd name="T42" fmla="*/ 9 w 276"/>
                <a:gd name="T43" fmla="*/ 15 h 208"/>
                <a:gd name="T44" fmla="*/ 10 w 276"/>
                <a:gd name="T45" fmla="*/ 18 h 208"/>
                <a:gd name="T46" fmla="*/ 261 w 276"/>
                <a:gd name="T47" fmla="*/ 20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6" h="208">
                  <a:moveTo>
                    <a:pt x="262" y="208"/>
                  </a:moveTo>
                  <a:cubicBezTo>
                    <a:pt x="260" y="208"/>
                    <a:pt x="258" y="207"/>
                    <a:pt x="256" y="206"/>
                  </a:cubicBezTo>
                  <a:cubicBezTo>
                    <a:pt x="256" y="206"/>
                    <a:pt x="256" y="206"/>
                    <a:pt x="256" y="206"/>
                  </a:cubicBezTo>
                  <a:cubicBezTo>
                    <a:pt x="5" y="25"/>
                    <a:pt x="5" y="25"/>
                    <a:pt x="5" y="25"/>
                  </a:cubicBezTo>
                  <a:cubicBezTo>
                    <a:pt x="1" y="22"/>
                    <a:pt x="0" y="15"/>
                    <a:pt x="3" y="10"/>
                  </a:cubicBezTo>
                  <a:cubicBezTo>
                    <a:pt x="7" y="5"/>
                    <a:pt x="7" y="5"/>
                    <a:pt x="7" y="5"/>
                  </a:cubicBezTo>
                  <a:cubicBezTo>
                    <a:pt x="10" y="1"/>
                    <a:pt x="16" y="0"/>
                    <a:pt x="21" y="3"/>
                  </a:cubicBezTo>
                  <a:cubicBezTo>
                    <a:pt x="272" y="184"/>
                    <a:pt x="272" y="184"/>
                    <a:pt x="272" y="184"/>
                  </a:cubicBezTo>
                  <a:cubicBezTo>
                    <a:pt x="274" y="186"/>
                    <a:pt x="276" y="188"/>
                    <a:pt x="276" y="191"/>
                  </a:cubicBezTo>
                  <a:cubicBezTo>
                    <a:pt x="276" y="194"/>
                    <a:pt x="276" y="196"/>
                    <a:pt x="274" y="199"/>
                  </a:cubicBezTo>
                  <a:cubicBezTo>
                    <a:pt x="270" y="204"/>
                    <a:pt x="270" y="204"/>
                    <a:pt x="270" y="204"/>
                  </a:cubicBezTo>
                  <a:cubicBezTo>
                    <a:pt x="269" y="206"/>
                    <a:pt x="266" y="207"/>
                    <a:pt x="264" y="208"/>
                  </a:cubicBezTo>
                  <a:cubicBezTo>
                    <a:pt x="263" y="208"/>
                    <a:pt x="263" y="208"/>
                    <a:pt x="262" y="208"/>
                  </a:cubicBezTo>
                  <a:close/>
                  <a:moveTo>
                    <a:pt x="261" y="200"/>
                  </a:moveTo>
                  <a:cubicBezTo>
                    <a:pt x="261" y="200"/>
                    <a:pt x="262" y="200"/>
                    <a:pt x="262" y="200"/>
                  </a:cubicBezTo>
                  <a:cubicBezTo>
                    <a:pt x="263" y="200"/>
                    <a:pt x="264" y="199"/>
                    <a:pt x="264" y="199"/>
                  </a:cubicBezTo>
                  <a:cubicBezTo>
                    <a:pt x="268" y="194"/>
                    <a:pt x="268" y="194"/>
                    <a:pt x="268" y="194"/>
                  </a:cubicBezTo>
                  <a:cubicBezTo>
                    <a:pt x="268" y="193"/>
                    <a:pt x="268" y="193"/>
                    <a:pt x="268" y="192"/>
                  </a:cubicBezTo>
                  <a:cubicBezTo>
                    <a:pt x="268" y="192"/>
                    <a:pt x="268" y="191"/>
                    <a:pt x="267" y="191"/>
                  </a:cubicBezTo>
                  <a:cubicBezTo>
                    <a:pt x="16" y="9"/>
                    <a:pt x="16" y="9"/>
                    <a:pt x="16" y="9"/>
                  </a:cubicBezTo>
                  <a:cubicBezTo>
                    <a:pt x="15" y="9"/>
                    <a:pt x="14" y="9"/>
                    <a:pt x="13" y="10"/>
                  </a:cubicBezTo>
                  <a:cubicBezTo>
                    <a:pt x="9" y="15"/>
                    <a:pt x="9" y="15"/>
                    <a:pt x="9" y="15"/>
                  </a:cubicBezTo>
                  <a:cubicBezTo>
                    <a:pt x="9" y="16"/>
                    <a:pt x="9" y="18"/>
                    <a:pt x="10" y="18"/>
                  </a:cubicBezTo>
                  <a:cubicBezTo>
                    <a:pt x="261" y="200"/>
                    <a:pt x="261" y="200"/>
                    <a:pt x="261" y="200"/>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08" name="Freeform 136"/>
            <p:cNvSpPr/>
            <p:nvPr/>
          </p:nvSpPr>
          <p:spPr bwMode="auto">
            <a:xfrm>
              <a:off x="5172076" y="2262188"/>
              <a:ext cx="587375" cy="446087"/>
            </a:xfrm>
            <a:custGeom>
              <a:avLst/>
              <a:gdLst>
                <a:gd name="T0" fmla="*/ 182 w 197"/>
                <a:gd name="T1" fmla="*/ 148 h 149"/>
                <a:gd name="T2" fmla="*/ 4 w 197"/>
                <a:gd name="T3" fmla="*/ 19 h 149"/>
                <a:gd name="T4" fmla="*/ 2 w 197"/>
                <a:gd name="T5" fmla="*/ 11 h 149"/>
                <a:gd name="T6" fmla="*/ 8 w 197"/>
                <a:gd name="T7" fmla="*/ 3 h 149"/>
                <a:gd name="T8" fmla="*/ 16 w 197"/>
                <a:gd name="T9" fmla="*/ 2 h 149"/>
                <a:gd name="T10" fmla="*/ 194 w 197"/>
                <a:gd name="T11" fmla="*/ 130 h 149"/>
                <a:gd name="T12" fmla="*/ 195 w 197"/>
                <a:gd name="T13" fmla="*/ 138 h 149"/>
                <a:gd name="T14" fmla="*/ 190 w 197"/>
                <a:gd name="T15" fmla="*/ 146 h 149"/>
                <a:gd name="T16" fmla="*/ 182 w 197"/>
                <a:gd name="T17" fmla="*/ 14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7" h="149">
                  <a:moveTo>
                    <a:pt x="182" y="148"/>
                  </a:moveTo>
                  <a:cubicBezTo>
                    <a:pt x="4" y="19"/>
                    <a:pt x="4" y="19"/>
                    <a:pt x="4" y="19"/>
                  </a:cubicBezTo>
                  <a:cubicBezTo>
                    <a:pt x="1" y="17"/>
                    <a:pt x="0" y="14"/>
                    <a:pt x="2" y="11"/>
                  </a:cubicBezTo>
                  <a:cubicBezTo>
                    <a:pt x="8" y="3"/>
                    <a:pt x="8" y="3"/>
                    <a:pt x="8" y="3"/>
                  </a:cubicBezTo>
                  <a:cubicBezTo>
                    <a:pt x="10" y="0"/>
                    <a:pt x="14" y="0"/>
                    <a:pt x="16" y="2"/>
                  </a:cubicBezTo>
                  <a:cubicBezTo>
                    <a:pt x="194" y="130"/>
                    <a:pt x="194" y="130"/>
                    <a:pt x="194" y="130"/>
                  </a:cubicBezTo>
                  <a:cubicBezTo>
                    <a:pt x="197" y="132"/>
                    <a:pt x="197" y="136"/>
                    <a:pt x="195" y="138"/>
                  </a:cubicBezTo>
                  <a:cubicBezTo>
                    <a:pt x="190" y="146"/>
                    <a:pt x="190" y="146"/>
                    <a:pt x="190" y="146"/>
                  </a:cubicBezTo>
                  <a:cubicBezTo>
                    <a:pt x="188" y="149"/>
                    <a:pt x="184" y="149"/>
                    <a:pt x="182" y="148"/>
                  </a:cubicBezTo>
                  <a:close/>
                </a:path>
              </a:pathLst>
            </a:custGeom>
            <a:solidFill>
              <a:srgbClr val="A1D5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09" name="Freeform 137"/>
            <p:cNvSpPr>
              <a:spLocks noEditPoints="1"/>
            </p:cNvSpPr>
            <p:nvPr/>
          </p:nvSpPr>
          <p:spPr bwMode="auto">
            <a:xfrm>
              <a:off x="5159376" y="2247900"/>
              <a:ext cx="612775" cy="471487"/>
            </a:xfrm>
            <a:custGeom>
              <a:avLst/>
              <a:gdLst>
                <a:gd name="T0" fmla="*/ 189 w 205"/>
                <a:gd name="T1" fmla="*/ 158 h 158"/>
                <a:gd name="T2" fmla="*/ 183 w 205"/>
                <a:gd name="T3" fmla="*/ 156 h 158"/>
                <a:gd name="T4" fmla="*/ 183 w 205"/>
                <a:gd name="T5" fmla="*/ 156 h 158"/>
                <a:gd name="T6" fmla="*/ 5 w 205"/>
                <a:gd name="T7" fmla="*/ 27 h 158"/>
                <a:gd name="T8" fmla="*/ 3 w 205"/>
                <a:gd name="T9" fmla="*/ 14 h 158"/>
                <a:gd name="T10" fmla="*/ 9 w 205"/>
                <a:gd name="T11" fmla="*/ 5 h 158"/>
                <a:gd name="T12" fmla="*/ 23 w 205"/>
                <a:gd name="T13" fmla="*/ 3 h 158"/>
                <a:gd name="T14" fmla="*/ 201 w 205"/>
                <a:gd name="T15" fmla="*/ 132 h 158"/>
                <a:gd name="T16" fmla="*/ 204 w 205"/>
                <a:gd name="T17" fmla="*/ 138 h 158"/>
                <a:gd name="T18" fmla="*/ 203 w 205"/>
                <a:gd name="T19" fmla="*/ 145 h 158"/>
                <a:gd name="T20" fmla="*/ 197 w 205"/>
                <a:gd name="T21" fmla="*/ 154 h 158"/>
                <a:gd name="T22" fmla="*/ 189 w 205"/>
                <a:gd name="T23" fmla="*/ 158 h 158"/>
                <a:gd name="T24" fmla="*/ 188 w 205"/>
                <a:gd name="T25" fmla="*/ 149 h 158"/>
                <a:gd name="T26" fmla="*/ 190 w 205"/>
                <a:gd name="T27" fmla="*/ 149 h 158"/>
                <a:gd name="T28" fmla="*/ 196 w 205"/>
                <a:gd name="T29" fmla="*/ 141 h 158"/>
                <a:gd name="T30" fmla="*/ 197 w 205"/>
                <a:gd name="T31" fmla="*/ 139 h 158"/>
                <a:gd name="T32" fmla="*/ 196 w 205"/>
                <a:gd name="T33" fmla="*/ 138 h 158"/>
                <a:gd name="T34" fmla="*/ 18 w 205"/>
                <a:gd name="T35" fmla="*/ 10 h 158"/>
                <a:gd name="T36" fmla="*/ 15 w 205"/>
                <a:gd name="T37" fmla="*/ 10 h 158"/>
                <a:gd name="T38" fmla="*/ 10 w 205"/>
                <a:gd name="T39" fmla="*/ 18 h 158"/>
                <a:gd name="T40" fmla="*/ 10 w 205"/>
                <a:gd name="T41" fmla="*/ 21 h 158"/>
                <a:gd name="T42" fmla="*/ 188 w 205"/>
                <a:gd name="T43" fmla="*/ 14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5" h="158">
                  <a:moveTo>
                    <a:pt x="189" y="158"/>
                  </a:moveTo>
                  <a:cubicBezTo>
                    <a:pt x="187" y="158"/>
                    <a:pt x="185" y="157"/>
                    <a:pt x="183" y="156"/>
                  </a:cubicBezTo>
                  <a:cubicBezTo>
                    <a:pt x="183" y="156"/>
                    <a:pt x="183" y="156"/>
                    <a:pt x="183" y="156"/>
                  </a:cubicBezTo>
                  <a:cubicBezTo>
                    <a:pt x="5" y="27"/>
                    <a:pt x="5" y="27"/>
                    <a:pt x="5" y="27"/>
                  </a:cubicBezTo>
                  <a:cubicBezTo>
                    <a:pt x="1" y="24"/>
                    <a:pt x="0" y="18"/>
                    <a:pt x="3" y="14"/>
                  </a:cubicBezTo>
                  <a:cubicBezTo>
                    <a:pt x="9" y="5"/>
                    <a:pt x="9" y="5"/>
                    <a:pt x="9" y="5"/>
                  </a:cubicBezTo>
                  <a:cubicBezTo>
                    <a:pt x="12" y="1"/>
                    <a:pt x="18" y="0"/>
                    <a:pt x="23" y="3"/>
                  </a:cubicBezTo>
                  <a:cubicBezTo>
                    <a:pt x="201" y="132"/>
                    <a:pt x="201" y="132"/>
                    <a:pt x="201" y="132"/>
                  </a:cubicBezTo>
                  <a:cubicBezTo>
                    <a:pt x="203" y="133"/>
                    <a:pt x="204" y="136"/>
                    <a:pt x="204" y="138"/>
                  </a:cubicBezTo>
                  <a:cubicBezTo>
                    <a:pt x="205" y="141"/>
                    <a:pt x="204" y="143"/>
                    <a:pt x="203" y="145"/>
                  </a:cubicBezTo>
                  <a:cubicBezTo>
                    <a:pt x="197" y="154"/>
                    <a:pt x="197" y="154"/>
                    <a:pt x="197" y="154"/>
                  </a:cubicBezTo>
                  <a:cubicBezTo>
                    <a:pt x="195" y="156"/>
                    <a:pt x="192" y="158"/>
                    <a:pt x="189" y="158"/>
                  </a:cubicBezTo>
                  <a:close/>
                  <a:moveTo>
                    <a:pt x="188" y="149"/>
                  </a:moveTo>
                  <a:cubicBezTo>
                    <a:pt x="189" y="150"/>
                    <a:pt x="190" y="150"/>
                    <a:pt x="190" y="149"/>
                  </a:cubicBezTo>
                  <a:cubicBezTo>
                    <a:pt x="196" y="141"/>
                    <a:pt x="196" y="141"/>
                    <a:pt x="196" y="141"/>
                  </a:cubicBezTo>
                  <a:cubicBezTo>
                    <a:pt x="197" y="140"/>
                    <a:pt x="197" y="140"/>
                    <a:pt x="197" y="139"/>
                  </a:cubicBezTo>
                  <a:cubicBezTo>
                    <a:pt x="197" y="139"/>
                    <a:pt x="196" y="139"/>
                    <a:pt x="196" y="138"/>
                  </a:cubicBezTo>
                  <a:cubicBezTo>
                    <a:pt x="18" y="10"/>
                    <a:pt x="18" y="10"/>
                    <a:pt x="18" y="10"/>
                  </a:cubicBezTo>
                  <a:cubicBezTo>
                    <a:pt x="17" y="9"/>
                    <a:pt x="16" y="9"/>
                    <a:pt x="15" y="10"/>
                  </a:cubicBezTo>
                  <a:cubicBezTo>
                    <a:pt x="10" y="18"/>
                    <a:pt x="10" y="18"/>
                    <a:pt x="10" y="18"/>
                  </a:cubicBezTo>
                  <a:cubicBezTo>
                    <a:pt x="9" y="19"/>
                    <a:pt x="9" y="20"/>
                    <a:pt x="10" y="21"/>
                  </a:cubicBezTo>
                  <a:lnTo>
                    <a:pt x="188" y="149"/>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10" name="Freeform 138"/>
            <p:cNvSpPr/>
            <p:nvPr/>
          </p:nvSpPr>
          <p:spPr bwMode="auto">
            <a:xfrm>
              <a:off x="5168901" y="2125663"/>
              <a:ext cx="708025" cy="566737"/>
            </a:xfrm>
            <a:custGeom>
              <a:avLst/>
              <a:gdLst>
                <a:gd name="T0" fmla="*/ 201 w 237"/>
                <a:gd name="T1" fmla="*/ 187 h 190"/>
                <a:gd name="T2" fmla="*/ 5 w 237"/>
                <a:gd name="T3" fmla="*/ 45 h 190"/>
                <a:gd name="T4" fmla="*/ 3 w 237"/>
                <a:gd name="T5" fmla="*/ 32 h 190"/>
                <a:gd name="T6" fmla="*/ 22 w 237"/>
                <a:gd name="T7" fmla="*/ 5 h 190"/>
                <a:gd name="T8" fmla="*/ 36 w 237"/>
                <a:gd name="T9" fmla="*/ 3 h 190"/>
                <a:gd name="T10" fmla="*/ 232 w 237"/>
                <a:gd name="T11" fmla="*/ 145 h 190"/>
                <a:gd name="T12" fmla="*/ 234 w 237"/>
                <a:gd name="T13" fmla="*/ 158 h 190"/>
                <a:gd name="T14" fmla="*/ 215 w 237"/>
                <a:gd name="T15" fmla="*/ 185 h 190"/>
                <a:gd name="T16" fmla="*/ 201 w 237"/>
                <a:gd name="T17" fmla="*/ 18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7" h="190">
                  <a:moveTo>
                    <a:pt x="201" y="187"/>
                  </a:moveTo>
                  <a:cubicBezTo>
                    <a:pt x="5" y="45"/>
                    <a:pt x="5" y="45"/>
                    <a:pt x="5" y="45"/>
                  </a:cubicBezTo>
                  <a:cubicBezTo>
                    <a:pt x="1" y="42"/>
                    <a:pt x="0" y="36"/>
                    <a:pt x="3" y="32"/>
                  </a:cubicBezTo>
                  <a:cubicBezTo>
                    <a:pt x="22" y="5"/>
                    <a:pt x="22" y="5"/>
                    <a:pt x="22" y="5"/>
                  </a:cubicBezTo>
                  <a:cubicBezTo>
                    <a:pt x="25" y="1"/>
                    <a:pt x="31" y="0"/>
                    <a:pt x="36" y="3"/>
                  </a:cubicBezTo>
                  <a:cubicBezTo>
                    <a:pt x="232" y="145"/>
                    <a:pt x="232" y="145"/>
                    <a:pt x="232" y="145"/>
                  </a:cubicBezTo>
                  <a:cubicBezTo>
                    <a:pt x="236" y="148"/>
                    <a:pt x="237" y="154"/>
                    <a:pt x="234" y="158"/>
                  </a:cubicBezTo>
                  <a:cubicBezTo>
                    <a:pt x="215" y="185"/>
                    <a:pt x="215" y="185"/>
                    <a:pt x="215" y="185"/>
                  </a:cubicBezTo>
                  <a:cubicBezTo>
                    <a:pt x="212" y="189"/>
                    <a:pt x="206" y="190"/>
                    <a:pt x="201" y="187"/>
                  </a:cubicBezTo>
                  <a:close/>
                </a:path>
              </a:pathLst>
            </a:custGeom>
            <a:solidFill>
              <a:srgbClr val="F6EF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11" name="Freeform 139"/>
            <p:cNvSpPr>
              <a:spLocks noEditPoints="1"/>
            </p:cNvSpPr>
            <p:nvPr/>
          </p:nvSpPr>
          <p:spPr bwMode="auto">
            <a:xfrm>
              <a:off x="5154613" y="2109788"/>
              <a:ext cx="730250" cy="592137"/>
            </a:xfrm>
            <a:custGeom>
              <a:avLst/>
              <a:gdLst>
                <a:gd name="T0" fmla="*/ 212 w 245"/>
                <a:gd name="T1" fmla="*/ 198 h 198"/>
                <a:gd name="T2" fmla="*/ 204 w 245"/>
                <a:gd name="T3" fmla="*/ 195 h 198"/>
                <a:gd name="T4" fmla="*/ 204 w 245"/>
                <a:gd name="T5" fmla="*/ 195 h 198"/>
                <a:gd name="T6" fmla="*/ 8 w 245"/>
                <a:gd name="T7" fmla="*/ 53 h 198"/>
                <a:gd name="T8" fmla="*/ 5 w 245"/>
                <a:gd name="T9" fmla="*/ 34 h 198"/>
                <a:gd name="T10" fmla="*/ 24 w 245"/>
                <a:gd name="T11" fmla="*/ 8 h 198"/>
                <a:gd name="T12" fmla="*/ 43 w 245"/>
                <a:gd name="T13" fmla="*/ 5 h 198"/>
                <a:gd name="T14" fmla="*/ 239 w 245"/>
                <a:gd name="T15" fmla="*/ 146 h 198"/>
                <a:gd name="T16" fmla="*/ 245 w 245"/>
                <a:gd name="T17" fmla="*/ 155 h 198"/>
                <a:gd name="T18" fmla="*/ 242 w 245"/>
                <a:gd name="T19" fmla="*/ 165 h 198"/>
                <a:gd name="T20" fmla="*/ 223 w 245"/>
                <a:gd name="T21" fmla="*/ 192 h 198"/>
                <a:gd name="T22" fmla="*/ 212 w 245"/>
                <a:gd name="T23" fmla="*/ 198 h 198"/>
                <a:gd name="T24" fmla="*/ 209 w 245"/>
                <a:gd name="T25" fmla="*/ 189 h 198"/>
                <a:gd name="T26" fmla="*/ 216 w 245"/>
                <a:gd name="T27" fmla="*/ 187 h 198"/>
                <a:gd name="T28" fmla="*/ 236 w 245"/>
                <a:gd name="T29" fmla="*/ 160 h 198"/>
                <a:gd name="T30" fmla="*/ 237 w 245"/>
                <a:gd name="T31" fmla="*/ 156 h 198"/>
                <a:gd name="T32" fmla="*/ 235 w 245"/>
                <a:gd name="T33" fmla="*/ 153 h 198"/>
                <a:gd name="T34" fmla="*/ 38 w 245"/>
                <a:gd name="T35" fmla="*/ 11 h 198"/>
                <a:gd name="T36" fmla="*/ 31 w 245"/>
                <a:gd name="T37" fmla="*/ 12 h 198"/>
                <a:gd name="T38" fmla="*/ 11 w 245"/>
                <a:gd name="T39" fmla="*/ 39 h 198"/>
                <a:gd name="T40" fmla="*/ 12 w 245"/>
                <a:gd name="T41" fmla="*/ 47 h 198"/>
                <a:gd name="T42" fmla="*/ 209 w 245"/>
                <a:gd name="T43" fmla="*/ 18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5" h="198">
                  <a:moveTo>
                    <a:pt x="212" y="198"/>
                  </a:moveTo>
                  <a:cubicBezTo>
                    <a:pt x="209" y="198"/>
                    <a:pt x="206" y="197"/>
                    <a:pt x="204" y="195"/>
                  </a:cubicBezTo>
                  <a:cubicBezTo>
                    <a:pt x="204" y="195"/>
                    <a:pt x="204" y="195"/>
                    <a:pt x="204" y="195"/>
                  </a:cubicBezTo>
                  <a:cubicBezTo>
                    <a:pt x="8" y="53"/>
                    <a:pt x="8" y="53"/>
                    <a:pt x="8" y="53"/>
                  </a:cubicBezTo>
                  <a:cubicBezTo>
                    <a:pt x="2" y="49"/>
                    <a:pt x="0" y="40"/>
                    <a:pt x="5" y="34"/>
                  </a:cubicBezTo>
                  <a:cubicBezTo>
                    <a:pt x="24" y="8"/>
                    <a:pt x="24" y="8"/>
                    <a:pt x="24" y="8"/>
                  </a:cubicBezTo>
                  <a:cubicBezTo>
                    <a:pt x="29" y="2"/>
                    <a:pt x="37" y="0"/>
                    <a:pt x="43" y="5"/>
                  </a:cubicBezTo>
                  <a:cubicBezTo>
                    <a:pt x="239" y="146"/>
                    <a:pt x="239" y="146"/>
                    <a:pt x="239" y="146"/>
                  </a:cubicBezTo>
                  <a:cubicBezTo>
                    <a:pt x="242" y="148"/>
                    <a:pt x="244" y="152"/>
                    <a:pt x="245" y="155"/>
                  </a:cubicBezTo>
                  <a:cubicBezTo>
                    <a:pt x="245" y="159"/>
                    <a:pt x="244" y="162"/>
                    <a:pt x="242" y="165"/>
                  </a:cubicBezTo>
                  <a:cubicBezTo>
                    <a:pt x="223" y="192"/>
                    <a:pt x="223" y="192"/>
                    <a:pt x="223" y="192"/>
                  </a:cubicBezTo>
                  <a:cubicBezTo>
                    <a:pt x="220" y="196"/>
                    <a:pt x="216" y="198"/>
                    <a:pt x="212" y="198"/>
                  </a:cubicBezTo>
                  <a:close/>
                  <a:moveTo>
                    <a:pt x="209" y="189"/>
                  </a:moveTo>
                  <a:cubicBezTo>
                    <a:pt x="211" y="190"/>
                    <a:pt x="215" y="190"/>
                    <a:pt x="216" y="187"/>
                  </a:cubicBezTo>
                  <a:cubicBezTo>
                    <a:pt x="236" y="160"/>
                    <a:pt x="236" y="160"/>
                    <a:pt x="236" y="160"/>
                  </a:cubicBezTo>
                  <a:cubicBezTo>
                    <a:pt x="237" y="159"/>
                    <a:pt x="237" y="158"/>
                    <a:pt x="237" y="156"/>
                  </a:cubicBezTo>
                  <a:cubicBezTo>
                    <a:pt x="236" y="155"/>
                    <a:pt x="236" y="154"/>
                    <a:pt x="235" y="153"/>
                  </a:cubicBezTo>
                  <a:cubicBezTo>
                    <a:pt x="38" y="11"/>
                    <a:pt x="38" y="11"/>
                    <a:pt x="38" y="11"/>
                  </a:cubicBezTo>
                  <a:cubicBezTo>
                    <a:pt x="36" y="9"/>
                    <a:pt x="32" y="10"/>
                    <a:pt x="31" y="12"/>
                  </a:cubicBezTo>
                  <a:cubicBezTo>
                    <a:pt x="11" y="39"/>
                    <a:pt x="11" y="39"/>
                    <a:pt x="11" y="39"/>
                  </a:cubicBezTo>
                  <a:cubicBezTo>
                    <a:pt x="10" y="42"/>
                    <a:pt x="10" y="45"/>
                    <a:pt x="12" y="47"/>
                  </a:cubicBezTo>
                  <a:lnTo>
                    <a:pt x="209" y="189"/>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12" name="Freeform 140"/>
            <p:cNvSpPr/>
            <p:nvPr/>
          </p:nvSpPr>
          <p:spPr bwMode="auto">
            <a:xfrm>
              <a:off x="5500688" y="2382838"/>
              <a:ext cx="488950" cy="373062"/>
            </a:xfrm>
            <a:custGeom>
              <a:avLst/>
              <a:gdLst>
                <a:gd name="T0" fmla="*/ 148 w 164"/>
                <a:gd name="T1" fmla="*/ 122 h 125"/>
                <a:gd name="T2" fmla="*/ 4 w 164"/>
                <a:gd name="T3" fmla="*/ 18 h 125"/>
                <a:gd name="T4" fmla="*/ 2 w 164"/>
                <a:gd name="T5" fmla="*/ 7 h 125"/>
                <a:gd name="T6" fmla="*/ 4 w 164"/>
                <a:gd name="T7" fmla="*/ 5 h 125"/>
                <a:gd name="T8" fmla="*/ 15 w 164"/>
                <a:gd name="T9" fmla="*/ 3 h 125"/>
                <a:gd name="T10" fmla="*/ 160 w 164"/>
                <a:gd name="T11" fmla="*/ 107 h 125"/>
                <a:gd name="T12" fmla="*/ 161 w 164"/>
                <a:gd name="T13" fmla="*/ 119 h 125"/>
                <a:gd name="T14" fmla="*/ 160 w 164"/>
                <a:gd name="T15" fmla="*/ 120 h 125"/>
                <a:gd name="T16" fmla="*/ 148 w 164"/>
                <a:gd name="T17" fmla="*/ 12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25">
                  <a:moveTo>
                    <a:pt x="148" y="122"/>
                  </a:moveTo>
                  <a:cubicBezTo>
                    <a:pt x="4" y="18"/>
                    <a:pt x="4" y="18"/>
                    <a:pt x="4" y="18"/>
                  </a:cubicBezTo>
                  <a:cubicBezTo>
                    <a:pt x="1" y="16"/>
                    <a:pt x="0" y="10"/>
                    <a:pt x="2" y="7"/>
                  </a:cubicBezTo>
                  <a:cubicBezTo>
                    <a:pt x="4" y="5"/>
                    <a:pt x="4" y="5"/>
                    <a:pt x="4" y="5"/>
                  </a:cubicBezTo>
                  <a:cubicBezTo>
                    <a:pt x="6" y="1"/>
                    <a:pt x="12" y="0"/>
                    <a:pt x="15" y="3"/>
                  </a:cubicBezTo>
                  <a:cubicBezTo>
                    <a:pt x="160" y="107"/>
                    <a:pt x="160" y="107"/>
                    <a:pt x="160" y="107"/>
                  </a:cubicBezTo>
                  <a:cubicBezTo>
                    <a:pt x="163" y="110"/>
                    <a:pt x="164" y="115"/>
                    <a:pt x="161" y="119"/>
                  </a:cubicBezTo>
                  <a:cubicBezTo>
                    <a:pt x="160" y="120"/>
                    <a:pt x="160" y="120"/>
                    <a:pt x="160" y="120"/>
                  </a:cubicBezTo>
                  <a:cubicBezTo>
                    <a:pt x="157" y="124"/>
                    <a:pt x="152" y="125"/>
                    <a:pt x="148" y="122"/>
                  </a:cubicBezTo>
                  <a:close/>
                </a:path>
              </a:pathLst>
            </a:custGeom>
            <a:solidFill>
              <a:srgbClr val="FEFEF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13" name="Freeform 141"/>
            <p:cNvSpPr>
              <a:spLocks noEditPoints="1"/>
            </p:cNvSpPr>
            <p:nvPr/>
          </p:nvSpPr>
          <p:spPr bwMode="auto">
            <a:xfrm>
              <a:off x="5494338" y="2379663"/>
              <a:ext cx="498475" cy="379412"/>
            </a:xfrm>
            <a:custGeom>
              <a:avLst/>
              <a:gdLst>
                <a:gd name="T0" fmla="*/ 155 w 167"/>
                <a:gd name="T1" fmla="*/ 127 h 127"/>
                <a:gd name="T2" fmla="*/ 149 w 167"/>
                <a:gd name="T3" fmla="*/ 125 h 127"/>
                <a:gd name="T4" fmla="*/ 149 w 167"/>
                <a:gd name="T5" fmla="*/ 125 h 127"/>
                <a:gd name="T6" fmla="*/ 5 w 167"/>
                <a:gd name="T7" fmla="*/ 21 h 127"/>
                <a:gd name="T8" fmla="*/ 3 w 167"/>
                <a:gd name="T9" fmla="*/ 6 h 127"/>
                <a:gd name="T10" fmla="*/ 4 w 167"/>
                <a:gd name="T11" fmla="*/ 5 h 127"/>
                <a:gd name="T12" fmla="*/ 11 w 167"/>
                <a:gd name="T13" fmla="*/ 0 h 127"/>
                <a:gd name="T14" fmla="*/ 19 w 167"/>
                <a:gd name="T15" fmla="*/ 2 h 127"/>
                <a:gd name="T16" fmla="*/ 163 w 167"/>
                <a:gd name="T17" fmla="*/ 106 h 127"/>
                <a:gd name="T18" fmla="*/ 167 w 167"/>
                <a:gd name="T19" fmla="*/ 113 h 127"/>
                <a:gd name="T20" fmla="*/ 165 w 167"/>
                <a:gd name="T21" fmla="*/ 121 h 127"/>
                <a:gd name="T22" fmla="*/ 164 w 167"/>
                <a:gd name="T23" fmla="*/ 123 h 127"/>
                <a:gd name="T24" fmla="*/ 155 w 167"/>
                <a:gd name="T25" fmla="*/ 127 h 127"/>
                <a:gd name="T26" fmla="*/ 152 w 167"/>
                <a:gd name="T27" fmla="*/ 122 h 127"/>
                <a:gd name="T28" fmla="*/ 160 w 167"/>
                <a:gd name="T29" fmla="*/ 120 h 127"/>
                <a:gd name="T30" fmla="*/ 162 w 167"/>
                <a:gd name="T31" fmla="*/ 118 h 127"/>
                <a:gd name="T32" fmla="*/ 163 w 167"/>
                <a:gd name="T33" fmla="*/ 114 h 127"/>
                <a:gd name="T34" fmla="*/ 160 w 167"/>
                <a:gd name="T35" fmla="*/ 110 h 127"/>
                <a:gd name="T36" fmla="*/ 16 w 167"/>
                <a:gd name="T37" fmla="*/ 5 h 127"/>
                <a:gd name="T38" fmla="*/ 7 w 167"/>
                <a:gd name="T39" fmla="*/ 7 h 127"/>
                <a:gd name="T40" fmla="*/ 6 w 167"/>
                <a:gd name="T41" fmla="*/ 9 h 127"/>
                <a:gd name="T42" fmla="*/ 8 w 167"/>
                <a:gd name="T43" fmla="*/ 18 h 127"/>
                <a:gd name="T44" fmla="*/ 152 w 167"/>
                <a:gd name="T45" fmla="*/ 12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7" h="127">
                  <a:moveTo>
                    <a:pt x="155" y="127"/>
                  </a:moveTo>
                  <a:cubicBezTo>
                    <a:pt x="153" y="127"/>
                    <a:pt x="151" y="126"/>
                    <a:pt x="149" y="125"/>
                  </a:cubicBezTo>
                  <a:cubicBezTo>
                    <a:pt x="149" y="125"/>
                    <a:pt x="149" y="125"/>
                    <a:pt x="149" y="125"/>
                  </a:cubicBezTo>
                  <a:cubicBezTo>
                    <a:pt x="5" y="21"/>
                    <a:pt x="5" y="21"/>
                    <a:pt x="5" y="21"/>
                  </a:cubicBezTo>
                  <a:cubicBezTo>
                    <a:pt x="1" y="18"/>
                    <a:pt x="0" y="11"/>
                    <a:pt x="3" y="6"/>
                  </a:cubicBezTo>
                  <a:cubicBezTo>
                    <a:pt x="4" y="5"/>
                    <a:pt x="4" y="5"/>
                    <a:pt x="4" y="5"/>
                  </a:cubicBezTo>
                  <a:cubicBezTo>
                    <a:pt x="6" y="2"/>
                    <a:pt x="8" y="1"/>
                    <a:pt x="11" y="0"/>
                  </a:cubicBezTo>
                  <a:cubicBezTo>
                    <a:pt x="14" y="0"/>
                    <a:pt x="16" y="1"/>
                    <a:pt x="19" y="2"/>
                  </a:cubicBezTo>
                  <a:cubicBezTo>
                    <a:pt x="163" y="106"/>
                    <a:pt x="163" y="106"/>
                    <a:pt x="163" y="106"/>
                  </a:cubicBezTo>
                  <a:cubicBezTo>
                    <a:pt x="165" y="108"/>
                    <a:pt x="166" y="110"/>
                    <a:pt x="167" y="113"/>
                  </a:cubicBezTo>
                  <a:cubicBezTo>
                    <a:pt x="167" y="116"/>
                    <a:pt x="167" y="119"/>
                    <a:pt x="165" y="121"/>
                  </a:cubicBezTo>
                  <a:cubicBezTo>
                    <a:pt x="164" y="123"/>
                    <a:pt x="164" y="123"/>
                    <a:pt x="164" y="123"/>
                  </a:cubicBezTo>
                  <a:cubicBezTo>
                    <a:pt x="162" y="125"/>
                    <a:pt x="159" y="127"/>
                    <a:pt x="155" y="127"/>
                  </a:cubicBezTo>
                  <a:close/>
                  <a:moveTo>
                    <a:pt x="152" y="122"/>
                  </a:moveTo>
                  <a:cubicBezTo>
                    <a:pt x="154" y="124"/>
                    <a:pt x="158" y="123"/>
                    <a:pt x="160" y="120"/>
                  </a:cubicBezTo>
                  <a:cubicBezTo>
                    <a:pt x="162" y="118"/>
                    <a:pt x="162" y="118"/>
                    <a:pt x="162" y="118"/>
                  </a:cubicBezTo>
                  <a:cubicBezTo>
                    <a:pt x="163" y="117"/>
                    <a:pt x="163" y="115"/>
                    <a:pt x="163" y="114"/>
                  </a:cubicBezTo>
                  <a:cubicBezTo>
                    <a:pt x="163" y="112"/>
                    <a:pt x="162" y="111"/>
                    <a:pt x="160" y="110"/>
                  </a:cubicBezTo>
                  <a:cubicBezTo>
                    <a:pt x="16" y="5"/>
                    <a:pt x="16" y="5"/>
                    <a:pt x="16" y="5"/>
                  </a:cubicBezTo>
                  <a:cubicBezTo>
                    <a:pt x="13" y="3"/>
                    <a:pt x="9" y="4"/>
                    <a:pt x="7" y="7"/>
                  </a:cubicBezTo>
                  <a:cubicBezTo>
                    <a:pt x="6" y="9"/>
                    <a:pt x="6" y="9"/>
                    <a:pt x="6" y="9"/>
                  </a:cubicBezTo>
                  <a:cubicBezTo>
                    <a:pt x="4" y="12"/>
                    <a:pt x="5" y="16"/>
                    <a:pt x="8" y="18"/>
                  </a:cubicBezTo>
                  <a:lnTo>
                    <a:pt x="152" y="122"/>
                  </a:ln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14" name="Freeform 142"/>
            <p:cNvSpPr/>
            <p:nvPr/>
          </p:nvSpPr>
          <p:spPr bwMode="auto">
            <a:xfrm>
              <a:off x="5518151" y="2403475"/>
              <a:ext cx="23813" cy="23812"/>
            </a:xfrm>
            <a:custGeom>
              <a:avLst/>
              <a:gdLst>
                <a:gd name="T0" fmla="*/ 7 w 8"/>
                <a:gd name="T1" fmla="*/ 6 h 8"/>
                <a:gd name="T2" fmla="*/ 2 w 8"/>
                <a:gd name="T3" fmla="*/ 7 h 8"/>
                <a:gd name="T4" fmla="*/ 1 w 8"/>
                <a:gd name="T5" fmla="*/ 2 h 8"/>
                <a:gd name="T6" fmla="*/ 6 w 8"/>
                <a:gd name="T7" fmla="*/ 1 h 8"/>
                <a:gd name="T8" fmla="*/ 7 w 8"/>
                <a:gd name="T9" fmla="*/ 6 h 8"/>
              </a:gdLst>
              <a:ahLst/>
              <a:cxnLst>
                <a:cxn ang="0">
                  <a:pos x="T0" y="T1"/>
                </a:cxn>
                <a:cxn ang="0">
                  <a:pos x="T2" y="T3"/>
                </a:cxn>
                <a:cxn ang="0">
                  <a:pos x="T4" y="T5"/>
                </a:cxn>
                <a:cxn ang="0">
                  <a:pos x="T6" y="T7"/>
                </a:cxn>
                <a:cxn ang="0">
                  <a:pos x="T8" y="T9"/>
                </a:cxn>
              </a:cxnLst>
              <a:rect l="0" t="0" r="r" b="b"/>
              <a:pathLst>
                <a:path w="8" h="8">
                  <a:moveTo>
                    <a:pt x="7" y="6"/>
                  </a:moveTo>
                  <a:cubicBezTo>
                    <a:pt x="6" y="7"/>
                    <a:pt x="4" y="8"/>
                    <a:pt x="2" y="7"/>
                  </a:cubicBezTo>
                  <a:cubicBezTo>
                    <a:pt x="1" y="6"/>
                    <a:pt x="0" y="3"/>
                    <a:pt x="1" y="2"/>
                  </a:cubicBezTo>
                  <a:cubicBezTo>
                    <a:pt x="3" y="0"/>
                    <a:pt x="5" y="0"/>
                    <a:pt x="6" y="1"/>
                  </a:cubicBezTo>
                  <a:cubicBezTo>
                    <a:pt x="8" y="2"/>
                    <a:pt x="8" y="4"/>
                    <a:pt x="7" y="6"/>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15" name="Oval 143"/>
            <p:cNvSpPr>
              <a:spLocks noChangeArrowheads="1"/>
            </p:cNvSpPr>
            <p:nvPr/>
          </p:nvSpPr>
          <p:spPr bwMode="auto">
            <a:xfrm>
              <a:off x="5884863" y="2668588"/>
              <a:ext cx="196850" cy="198437"/>
            </a:xfrm>
            <a:prstGeom prst="ellipse">
              <a:avLst/>
            </a:prstGeom>
            <a:solidFill>
              <a:srgbClr val="50A4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16" name="Oval 144"/>
            <p:cNvSpPr>
              <a:spLocks noChangeArrowheads="1"/>
            </p:cNvSpPr>
            <p:nvPr/>
          </p:nvSpPr>
          <p:spPr bwMode="auto">
            <a:xfrm>
              <a:off x="5867401" y="2636838"/>
              <a:ext cx="200025" cy="200025"/>
            </a:xfrm>
            <a:prstGeom prst="ellipse">
              <a:avLst/>
            </a:prstGeom>
            <a:solidFill>
              <a:srgbClr val="F2EB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17" name="Freeform 145"/>
            <p:cNvSpPr>
              <a:spLocks noEditPoints="1"/>
            </p:cNvSpPr>
            <p:nvPr/>
          </p:nvSpPr>
          <p:spPr bwMode="auto">
            <a:xfrm>
              <a:off x="5861051" y="2630488"/>
              <a:ext cx="212725" cy="212725"/>
            </a:xfrm>
            <a:custGeom>
              <a:avLst/>
              <a:gdLst>
                <a:gd name="T0" fmla="*/ 36 w 71"/>
                <a:gd name="T1" fmla="*/ 71 h 71"/>
                <a:gd name="T2" fmla="*/ 0 w 71"/>
                <a:gd name="T3" fmla="*/ 36 h 71"/>
                <a:gd name="T4" fmla="*/ 36 w 71"/>
                <a:gd name="T5" fmla="*/ 0 h 71"/>
                <a:gd name="T6" fmla="*/ 71 w 71"/>
                <a:gd name="T7" fmla="*/ 36 h 71"/>
                <a:gd name="T8" fmla="*/ 36 w 71"/>
                <a:gd name="T9" fmla="*/ 71 h 71"/>
                <a:gd name="T10" fmla="*/ 36 w 71"/>
                <a:gd name="T11" fmla="*/ 4 h 71"/>
                <a:gd name="T12" fmla="*/ 4 w 71"/>
                <a:gd name="T13" fmla="*/ 36 h 71"/>
                <a:gd name="T14" fmla="*/ 36 w 71"/>
                <a:gd name="T15" fmla="*/ 67 h 71"/>
                <a:gd name="T16" fmla="*/ 67 w 71"/>
                <a:gd name="T17" fmla="*/ 36 h 71"/>
                <a:gd name="T18" fmla="*/ 36 w 71"/>
                <a:gd name="T19" fmla="*/ 4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71">
                  <a:moveTo>
                    <a:pt x="36" y="71"/>
                  </a:moveTo>
                  <a:cubicBezTo>
                    <a:pt x="16" y="71"/>
                    <a:pt x="0" y="55"/>
                    <a:pt x="0" y="36"/>
                  </a:cubicBezTo>
                  <a:cubicBezTo>
                    <a:pt x="0" y="16"/>
                    <a:pt x="16" y="0"/>
                    <a:pt x="36" y="0"/>
                  </a:cubicBezTo>
                  <a:cubicBezTo>
                    <a:pt x="55" y="0"/>
                    <a:pt x="71" y="16"/>
                    <a:pt x="71" y="36"/>
                  </a:cubicBezTo>
                  <a:cubicBezTo>
                    <a:pt x="71" y="55"/>
                    <a:pt x="55" y="71"/>
                    <a:pt x="36" y="71"/>
                  </a:cubicBezTo>
                  <a:close/>
                  <a:moveTo>
                    <a:pt x="36" y="4"/>
                  </a:moveTo>
                  <a:cubicBezTo>
                    <a:pt x="18" y="4"/>
                    <a:pt x="4" y="18"/>
                    <a:pt x="4" y="36"/>
                  </a:cubicBezTo>
                  <a:cubicBezTo>
                    <a:pt x="4" y="53"/>
                    <a:pt x="18" y="67"/>
                    <a:pt x="36" y="67"/>
                  </a:cubicBezTo>
                  <a:cubicBezTo>
                    <a:pt x="53" y="67"/>
                    <a:pt x="67" y="53"/>
                    <a:pt x="67" y="36"/>
                  </a:cubicBezTo>
                  <a:cubicBezTo>
                    <a:pt x="67" y="18"/>
                    <a:pt x="53" y="4"/>
                    <a:pt x="36" y="4"/>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18" name="Oval 146"/>
            <p:cNvSpPr>
              <a:spLocks noChangeArrowheads="1"/>
            </p:cNvSpPr>
            <p:nvPr/>
          </p:nvSpPr>
          <p:spPr bwMode="auto">
            <a:xfrm>
              <a:off x="5918201" y="2687638"/>
              <a:ext cx="98425" cy="98425"/>
            </a:xfrm>
            <a:prstGeom prst="ellipse">
              <a:avLst/>
            </a:prstGeom>
            <a:solidFill>
              <a:srgbClr val="B7ED3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19" name="Freeform 147"/>
            <p:cNvSpPr>
              <a:spLocks noEditPoints="1"/>
            </p:cNvSpPr>
            <p:nvPr/>
          </p:nvSpPr>
          <p:spPr bwMode="auto">
            <a:xfrm>
              <a:off x="5911851" y="2681288"/>
              <a:ext cx="111125" cy="111125"/>
            </a:xfrm>
            <a:custGeom>
              <a:avLst/>
              <a:gdLst>
                <a:gd name="T0" fmla="*/ 19 w 37"/>
                <a:gd name="T1" fmla="*/ 37 h 37"/>
                <a:gd name="T2" fmla="*/ 0 w 37"/>
                <a:gd name="T3" fmla="*/ 19 h 37"/>
                <a:gd name="T4" fmla="*/ 19 w 37"/>
                <a:gd name="T5" fmla="*/ 0 h 37"/>
                <a:gd name="T6" fmla="*/ 37 w 37"/>
                <a:gd name="T7" fmla="*/ 19 h 37"/>
                <a:gd name="T8" fmla="*/ 19 w 37"/>
                <a:gd name="T9" fmla="*/ 37 h 37"/>
                <a:gd name="T10" fmla="*/ 19 w 37"/>
                <a:gd name="T11" fmla="*/ 4 h 37"/>
                <a:gd name="T12" fmla="*/ 4 w 37"/>
                <a:gd name="T13" fmla="*/ 19 h 37"/>
                <a:gd name="T14" fmla="*/ 19 w 37"/>
                <a:gd name="T15" fmla="*/ 33 h 37"/>
                <a:gd name="T16" fmla="*/ 33 w 37"/>
                <a:gd name="T17" fmla="*/ 19 h 37"/>
                <a:gd name="T18" fmla="*/ 19 w 37"/>
                <a:gd name="T19" fmla="*/ 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37">
                  <a:moveTo>
                    <a:pt x="19" y="37"/>
                  </a:moveTo>
                  <a:cubicBezTo>
                    <a:pt x="8" y="37"/>
                    <a:pt x="0" y="29"/>
                    <a:pt x="0" y="19"/>
                  </a:cubicBezTo>
                  <a:cubicBezTo>
                    <a:pt x="0" y="8"/>
                    <a:pt x="8" y="0"/>
                    <a:pt x="19" y="0"/>
                  </a:cubicBezTo>
                  <a:cubicBezTo>
                    <a:pt x="29" y="0"/>
                    <a:pt x="37" y="8"/>
                    <a:pt x="37" y="19"/>
                  </a:cubicBezTo>
                  <a:cubicBezTo>
                    <a:pt x="37" y="29"/>
                    <a:pt x="29" y="37"/>
                    <a:pt x="19" y="37"/>
                  </a:cubicBezTo>
                  <a:close/>
                  <a:moveTo>
                    <a:pt x="19" y="4"/>
                  </a:moveTo>
                  <a:cubicBezTo>
                    <a:pt x="10" y="4"/>
                    <a:pt x="4" y="11"/>
                    <a:pt x="4" y="19"/>
                  </a:cubicBezTo>
                  <a:cubicBezTo>
                    <a:pt x="4" y="27"/>
                    <a:pt x="10" y="33"/>
                    <a:pt x="19" y="33"/>
                  </a:cubicBezTo>
                  <a:cubicBezTo>
                    <a:pt x="27" y="33"/>
                    <a:pt x="33" y="27"/>
                    <a:pt x="33" y="19"/>
                  </a:cubicBezTo>
                  <a:cubicBezTo>
                    <a:pt x="33" y="11"/>
                    <a:pt x="27" y="4"/>
                    <a:pt x="19" y="4"/>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20" name="Freeform 148"/>
            <p:cNvSpPr/>
            <p:nvPr/>
          </p:nvSpPr>
          <p:spPr bwMode="auto">
            <a:xfrm>
              <a:off x="5935663" y="2708275"/>
              <a:ext cx="39688" cy="34925"/>
            </a:xfrm>
            <a:custGeom>
              <a:avLst/>
              <a:gdLst>
                <a:gd name="T0" fmla="*/ 2 w 13"/>
                <a:gd name="T1" fmla="*/ 12 h 12"/>
                <a:gd name="T2" fmla="*/ 0 w 13"/>
                <a:gd name="T3" fmla="*/ 10 h 12"/>
                <a:gd name="T4" fmla="*/ 11 w 13"/>
                <a:gd name="T5" fmla="*/ 0 h 12"/>
                <a:gd name="T6" fmla="*/ 13 w 13"/>
                <a:gd name="T7" fmla="*/ 2 h 12"/>
                <a:gd name="T8" fmla="*/ 11 w 13"/>
                <a:gd name="T9" fmla="*/ 4 h 12"/>
                <a:gd name="T10" fmla="*/ 4 w 13"/>
                <a:gd name="T11" fmla="*/ 10 h 12"/>
                <a:gd name="T12" fmla="*/ 2 w 1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3" h="12">
                  <a:moveTo>
                    <a:pt x="2" y="12"/>
                  </a:moveTo>
                  <a:cubicBezTo>
                    <a:pt x="1" y="12"/>
                    <a:pt x="0" y="11"/>
                    <a:pt x="0" y="10"/>
                  </a:cubicBezTo>
                  <a:cubicBezTo>
                    <a:pt x="0" y="4"/>
                    <a:pt x="5" y="0"/>
                    <a:pt x="11" y="0"/>
                  </a:cubicBezTo>
                  <a:cubicBezTo>
                    <a:pt x="12" y="0"/>
                    <a:pt x="13" y="0"/>
                    <a:pt x="13" y="2"/>
                  </a:cubicBezTo>
                  <a:cubicBezTo>
                    <a:pt x="13" y="3"/>
                    <a:pt x="12" y="4"/>
                    <a:pt x="11" y="4"/>
                  </a:cubicBezTo>
                  <a:cubicBezTo>
                    <a:pt x="7" y="4"/>
                    <a:pt x="4" y="6"/>
                    <a:pt x="4" y="10"/>
                  </a:cubicBezTo>
                  <a:cubicBezTo>
                    <a:pt x="4" y="11"/>
                    <a:pt x="4" y="12"/>
                    <a:pt x="2" y="12"/>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21" name="Oval 149"/>
            <p:cNvSpPr>
              <a:spLocks noChangeArrowheads="1"/>
            </p:cNvSpPr>
            <p:nvPr/>
          </p:nvSpPr>
          <p:spPr bwMode="auto">
            <a:xfrm>
              <a:off x="6396038" y="1214438"/>
              <a:ext cx="379413" cy="382587"/>
            </a:xfrm>
            <a:prstGeom prst="ellipse">
              <a:avLst/>
            </a:prstGeom>
            <a:solidFill>
              <a:srgbClr val="F2EB0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22" name="Freeform 150"/>
            <p:cNvSpPr>
              <a:spLocks noEditPoints="1"/>
            </p:cNvSpPr>
            <p:nvPr/>
          </p:nvSpPr>
          <p:spPr bwMode="auto">
            <a:xfrm>
              <a:off x="6383338" y="1201738"/>
              <a:ext cx="403225" cy="406400"/>
            </a:xfrm>
            <a:custGeom>
              <a:avLst/>
              <a:gdLst>
                <a:gd name="T0" fmla="*/ 67 w 135"/>
                <a:gd name="T1" fmla="*/ 136 h 136"/>
                <a:gd name="T2" fmla="*/ 0 w 135"/>
                <a:gd name="T3" fmla="*/ 68 h 136"/>
                <a:gd name="T4" fmla="*/ 67 w 135"/>
                <a:gd name="T5" fmla="*/ 0 h 136"/>
                <a:gd name="T6" fmla="*/ 135 w 135"/>
                <a:gd name="T7" fmla="*/ 68 h 136"/>
                <a:gd name="T8" fmla="*/ 67 w 135"/>
                <a:gd name="T9" fmla="*/ 136 h 136"/>
                <a:gd name="T10" fmla="*/ 67 w 135"/>
                <a:gd name="T11" fmla="*/ 8 h 136"/>
                <a:gd name="T12" fmla="*/ 8 w 135"/>
                <a:gd name="T13" fmla="*/ 68 h 136"/>
                <a:gd name="T14" fmla="*/ 67 w 135"/>
                <a:gd name="T15" fmla="*/ 128 h 136"/>
                <a:gd name="T16" fmla="*/ 127 w 135"/>
                <a:gd name="T17" fmla="*/ 68 h 136"/>
                <a:gd name="T18" fmla="*/ 67 w 135"/>
                <a:gd name="T1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5" h="136">
                  <a:moveTo>
                    <a:pt x="67" y="136"/>
                  </a:moveTo>
                  <a:cubicBezTo>
                    <a:pt x="30" y="136"/>
                    <a:pt x="0" y="105"/>
                    <a:pt x="0" y="68"/>
                  </a:cubicBezTo>
                  <a:cubicBezTo>
                    <a:pt x="0" y="31"/>
                    <a:pt x="30" y="0"/>
                    <a:pt x="67" y="0"/>
                  </a:cubicBezTo>
                  <a:cubicBezTo>
                    <a:pt x="105" y="0"/>
                    <a:pt x="135" y="31"/>
                    <a:pt x="135" y="68"/>
                  </a:cubicBezTo>
                  <a:cubicBezTo>
                    <a:pt x="135" y="105"/>
                    <a:pt x="105" y="136"/>
                    <a:pt x="67" y="136"/>
                  </a:cubicBezTo>
                  <a:close/>
                  <a:moveTo>
                    <a:pt x="67" y="8"/>
                  </a:moveTo>
                  <a:cubicBezTo>
                    <a:pt x="34" y="8"/>
                    <a:pt x="8" y="35"/>
                    <a:pt x="8" y="68"/>
                  </a:cubicBezTo>
                  <a:cubicBezTo>
                    <a:pt x="8" y="101"/>
                    <a:pt x="34" y="128"/>
                    <a:pt x="67" y="128"/>
                  </a:cubicBezTo>
                  <a:cubicBezTo>
                    <a:pt x="100" y="128"/>
                    <a:pt x="127" y="101"/>
                    <a:pt x="127" y="68"/>
                  </a:cubicBezTo>
                  <a:cubicBezTo>
                    <a:pt x="127" y="35"/>
                    <a:pt x="100" y="8"/>
                    <a:pt x="67"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23" name="Oval 151"/>
            <p:cNvSpPr>
              <a:spLocks noChangeArrowheads="1"/>
            </p:cNvSpPr>
            <p:nvPr/>
          </p:nvSpPr>
          <p:spPr bwMode="auto">
            <a:xfrm>
              <a:off x="6488113" y="1309688"/>
              <a:ext cx="192088" cy="190500"/>
            </a:xfrm>
            <a:prstGeom prst="ellipse">
              <a:avLst/>
            </a:prstGeom>
            <a:solidFill>
              <a:srgbClr val="B7ED3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24" name="Freeform 152"/>
            <p:cNvSpPr>
              <a:spLocks noEditPoints="1"/>
            </p:cNvSpPr>
            <p:nvPr/>
          </p:nvSpPr>
          <p:spPr bwMode="auto">
            <a:xfrm>
              <a:off x="6477001" y="1296988"/>
              <a:ext cx="214313" cy="215900"/>
            </a:xfrm>
            <a:custGeom>
              <a:avLst/>
              <a:gdLst>
                <a:gd name="T0" fmla="*/ 36 w 72"/>
                <a:gd name="T1" fmla="*/ 72 h 72"/>
                <a:gd name="T2" fmla="*/ 0 w 72"/>
                <a:gd name="T3" fmla="*/ 36 h 72"/>
                <a:gd name="T4" fmla="*/ 36 w 72"/>
                <a:gd name="T5" fmla="*/ 0 h 72"/>
                <a:gd name="T6" fmla="*/ 72 w 72"/>
                <a:gd name="T7" fmla="*/ 36 h 72"/>
                <a:gd name="T8" fmla="*/ 36 w 72"/>
                <a:gd name="T9" fmla="*/ 72 h 72"/>
                <a:gd name="T10" fmla="*/ 36 w 72"/>
                <a:gd name="T11" fmla="*/ 8 h 72"/>
                <a:gd name="T12" fmla="*/ 8 w 72"/>
                <a:gd name="T13" fmla="*/ 36 h 72"/>
                <a:gd name="T14" fmla="*/ 36 w 72"/>
                <a:gd name="T15" fmla="*/ 64 h 72"/>
                <a:gd name="T16" fmla="*/ 64 w 72"/>
                <a:gd name="T17" fmla="*/ 36 h 72"/>
                <a:gd name="T18" fmla="*/ 36 w 72"/>
                <a:gd name="T19"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36" y="72"/>
                  </a:moveTo>
                  <a:cubicBezTo>
                    <a:pt x="16" y="72"/>
                    <a:pt x="0" y="56"/>
                    <a:pt x="0" y="36"/>
                  </a:cubicBezTo>
                  <a:cubicBezTo>
                    <a:pt x="0" y="16"/>
                    <a:pt x="16" y="0"/>
                    <a:pt x="36" y="0"/>
                  </a:cubicBezTo>
                  <a:cubicBezTo>
                    <a:pt x="56" y="0"/>
                    <a:pt x="72" y="16"/>
                    <a:pt x="72" y="36"/>
                  </a:cubicBezTo>
                  <a:cubicBezTo>
                    <a:pt x="72" y="56"/>
                    <a:pt x="56" y="72"/>
                    <a:pt x="36" y="72"/>
                  </a:cubicBezTo>
                  <a:close/>
                  <a:moveTo>
                    <a:pt x="36" y="8"/>
                  </a:moveTo>
                  <a:cubicBezTo>
                    <a:pt x="21" y="8"/>
                    <a:pt x="8" y="21"/>
                    <a:pt x="8" y="36"/>
                  </a:cubicBezTo>
                  <a:cubicBezTo>
                    <a:pt x="8" y="52"/>
                    <a:pt x="21" y="64"/>
                    <a:pt x="36" y="64"/>
                  </a:cubicBezTo>
                  <a:cubicBezTo>
                    <a:pt x="52" y="64"/>
                    <a:pt x="64" y="52"/>
                    <a:pt x="64" y="36"/>
                  </a:cubicBezTo>
                  <a:cubicBezTo>
                    <a:pt x="64" y="21"/>
                    <a:pt x="52" y="8"/>
                    <a:pt x="36" y="8"/>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25" name="Freeform 153"/>
            <p:cNvSpPr/>
            <p:nvPr/>
          </p:nvSpPr>
          <p:spPr bwMode="auto">
            <a:xfrm>
              <a:off x="6527801" y="1344613"/>
              <a:ext cx="68263" cy="73025"/>
            </a:xfrm>
            <a:custGeom>
              <a:avLst/>
              <a:gdLst>
                <a:gd name="T0" fmla="*/ 4 w 23"/>
                <a:gd name="T1" fmla="*/ 24 h 24"/>
                <a:gd name="T2" fmla="*/ 0 w 23"/>
                <a:gd name="T3" fmla="*/ 20 h 24"/>
                <a:gd name="T4" fmla="*/ 19 w 23"/>
                <a:gd name="T5" fmla="*/ 0 h 24"/>
                <a:gd name="T6" fmla="*/ 23 w 23"/>
                <a:gd name="T7" fmla="*/ 4 h 24"/>
                <a:gd name="T8" fmla="*/ 19 w 23"/>
                <a:gd name="T9" fmla="*/ 8 h 24"/>
                <a:gd name="T10" fmla="*/ 8 w 23"/>
                <a:gd name="T11" fmla="*/ 20 h 24"/>
                <a:gd name="T12" fmla="*/ 4 w 23"/>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4" y="24"/>
                  </a:moveTo>
                  <a:cubicBezTo>
                    <a:pt x="1" y="24"/>
                    <a:pt x="0" y="22"/>
                    <a:pt x="0" y="20"/>
                  </a:cubicBezTo>
                  <a:cubicBezTo>
                    <a:pt x="0" y="9"/>
                    <a:pt x="8" y="0"/>
                    <a:pt x="19" y="0"/>
                  </a:cubicBezTo>
                  <a:cubicBezTo>
                    <a:pt x="21" y="0"/>
                    <a:pt x="23" y="2"/>
                    <a:pt x="23" y="4"/>
                  </a:cubicBezTo>
                  <a:cubicBezTo>
                    <a:pt x="23" y="7"/>
                    <a:pt x="21" y="8"/>
                    <a:pt x="19" y="8"/>
                  </a:cubicBezTo>
                  <a:cubicBezTo>
                    <a:pt x="13" y="8"/>
                    <a:pt x="8" y="14"/>
                    <a:pt x="8" y="20"/>
                  </a:cubicBezTo>
                  <a:cubicBezTo>
                    <a:pt x="8" y="22"/>
                    <a:pt x="6" y="24"/>
                    <a:pt x="4" y="24"/>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26" name="Freeform 154"/>
            <p:cNvSpPr/>
            <p:nvPr/>
          </p:nvSpPr>
          <p:spPr bwMode="auto">
            <a:xfrm>
              <a:off x="7556596" y="999087"/>
              <a:ext cx="248967" cy="245135"/>
            </a:xfrm>
            <a:custGeom>
              <a:avLst/>
              <a:gdLst>
                <a:gd name="T0" fmla="*/ 45 w 69"/>
                <a:gd name="T1" fmla="*/ 40 h 68"/>
                <a:gd name="T2" fmla="*/ 69 w 69"/>
                <a:gd name="T3" fmla="*/ 34 h 68"/>
                <a:gd name="T4" fmla="*/ 45 w 69"/>
                <a:gd name="T5" fmla="*/ 28 h 68"/>
                <a:gd name="T6" fmla="*/ 45 w 69"/>
                <a:gd name="T7" fmla="*/ 28 h 68"/>
                <a:gd name="T8" fmla="*/ 45 w 69"/>
                <a:gd name="T9" fmla="*/ 28 h 68"/>
                <a:gd name="T10" fmla="*/ 40 w 69"/>
                <a:gd name="T11" fmla="*/ 24 h 68"/>
                <a:gd name="T12" fmla="*/ 34 w 69"/>
                <a:gd name="T13" fmla="*/ 0 h 68"/>
                <a:gd name="T14" fmla="*/ 28 w 69"/>
                <a:gd name="T15" fmla="*/ 24 h 68"/>
                <a:gd name="T16" fmla="*/ 28 w 69"/>
                <a:gd name="T17" fmla="*/ 24 h 68"/>
                <a:gd name="T18" fmla="*/ 28 w 69"/>
                <a:gd name="T19" fmla="*/ 24 h 68"/>
                <a:gd name="T20" fmla="*/ 24 w 69"/>
                <a:gd name="T21" fmla="*/ 28 h 68"/>
                <a:gd name="T22" fmla="*/ 24 w 69"/>
                <a:gd name="T23" fmla="*/ 28 h 68"/>
                <a:gd name="T24" fmla="*/ 24 w 69"/>
                <a:gd name="T25" fmla="*/ 28 h 68"/>
                <a:gd name="T26" fmla="*/ 0 w 69"/>
                <a:gd name="T27" fmla="*/ 34 h 68"/>
                <a:gd name="T28" fmla="*/ 24 w 69"/>
                <a:gd name="T29" fmla="*/ 40 h 68"/>
                <a:gd name="T30" fmla="*/ 28 w 69"/>
                <a:gd name="T31" fmla="*/ 45 h 68"/>
                <a:gd name="T32" fmla="*/ 28 w 69"/>
                <a:gd name="T33" fmla="*/ 45 h 68"/>
                <a:gd name="T34" fmla="*/ 28 w 69"/>
                <a:gd name="T35" fmla="*/ 45 h 68"/>
                <a:gd name="T36" fmla="*/ 34 w 69"/>
                <a:gd name="T37" fmla="*/ 68 h 68"/>
                <a:gd name="T38" fmla="*/ 40 w 69"/>
                <a:gd name="T39" fmla="*/ 45 h 68"/>
                <a:gd name="T40" fmla="*/ 45 w 69"/>
                <a:gd name="T41" fmla="*/ 4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 h="68">
                  <a:moveTo>
                    <a:pt x="45" y="40"/>
                  </a:moveTo>
                  <a:cubicBezTo>
                    <a:pt x="69" y="34"/>
                    <a:pt x="69" y="34"/>
                    <a:pt x="69" y="34"/>
                  </a:cubicBezTo>
                  <a:cubicBezTo>
                    <a:pt x="45" y="28"/>
                    <a:pt x="45" y="28"/>
                    <a:pt x="45" y="28"/>
                  </a:cubicBezTo>
                  <a:cubicBezTo>
                    <a:pt x="45" y="28"/>
                    <a:pt x="45" y="28"/>
                    <a:pt x="45" y="28"/>
                  </a:cubicBezTo>
                  <a:cubicBezTo>
                    <a:pt x="45" y="28"/>
                    <a:pt x="45" y="28"/>
                    <a:pt x="45" y="28"/>
                  </a:cubicBezTo>
                  <a:cubicBezTo>
                    <a:pt x="43" y="28"/>
                    <a:pt x="41" y="26"/>
                    <a:pt x="40" y="24"/>
                  </a:cubicBezTo>
                  <a:cubicBezTo>
                    <a:pt x="34" y="0"/>
                    <a:pt x="34" y="0"/>
                    <a:pt x="34" y="0"/>
                  </a:cubicBezTo>
                  <a:cubicBezTo>
                    <a:pt x="28" y="24"/>
                    <a:pt x="28" y="24"/>
                    <a:pt x="28" y="24"/>
                  </a:cubicBezTo>
                  <a:cubicBezTo>
                    <a:pt x="28" y="24"/>
                    <a:pt x="28" y="24"/>
                    <a:pt x="28" y="24"/>
                  </a:cubicBezTo>
                  <a:cubicBezTo>
                    <a:pt x="28" y="24"/>
                    <a:pt x="28" y="24"/>
                    <a:pt x="28" y="24"/>
                  </a:cubicBezTo>
                  <a:cubicBezTo>
                    <a:pt x="28" y="26"/>
                    <a:pt x="26" y="28"/>
                    <a:pt x="24" y="28"/>
                  </a:cubicBezTo>
                  <a:cubicBezTo>
                    <a:pt x="24" y="28"/>
                    <a:pt x="24" y="28"/>
                    <a:pt x="24" y="28"/>
                  </a:cubicBezTo>
                  <a:cubicBezTo>
                    <a:pt x="24" y="28"/>
                    <a:pt x="24" y="28"/>
                    <a:pt x="24" y="28"/>
                  </a:cubicBezTo>
                  <a:cubicBezTo>
                    <a:pt x="0" y="34"/>
                    <a:pt x="0" y="34"/>
                    <a:pt x="0" y="34"/>
                  </a:cubicBezTo>
                  <a:cubicBezTo>
                    <a:pt x="24" y="40"/>
                    <a:pt x="24" y="40"/>
                    <a:pt x="24" y="40"/>
                  </a:cubicBezTo>
                  <a:cubicBezTo>
                    <a:pt x="26" y="41"/>
                    <a:pt x="28" y="42"/>
                    <a:pt x="28" y="45"/>
                  </a:cubicBezTo>
                  <a:cubicBezTo>
                    <a:pt x="28" y="45"/>
                    <a:pt x="28" y="45"/>
                    <a:pt x="28" y="45"/>
                  </a:cubicBezTo>
                  <a:cubicBezTo>
                    <a:pt x="28" y="45"/>
                    <a:pt x="28" y="45"/>
                    <a:pt x="28" y="45"/>
                  </a:cubicBezTo>
                  <a:cubicBezTo>
                    <a:pt x="34" y="68"/>
                    <a:pt x="34" y="68"/>
                    <a:pt x="34" y="68"/>
                  </a:cubicBezTo>
                  <a:cubicBezTo>
                    <a:pt x="40" y="45"/>
                    <a:pt x="40" y="45"/>
                    <a:pt x="40" y="45"/>
                  </a:cubicBezTo>
                  <a:cubicBezTo>
                    <a:pt x="41" y="42"/>
                    <a:pt x="43" y="41"/>
                    <a:pt x="45" y="40"/>
                  </a:cubicBezTo>
                  <a:close/>
                </a:path>
              </a:pathLst>
            </a:custGeom>
            <a:solidFill>
              <a:srgbClr val="FF4F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27" name="Freeform 155"/>
            <p:cNvSpPr/>
            <p:nvPr/>
          </p:nvSpPr>
          <p:spPr bwMode="auto">
            <a:xfrm>
              <a:off x="6551994" y="1905386"/>
              <a:ext cx="186563" cy="186554"/>
            </a:xfrm>
            <a:custGeom>
              <a:avLst/>
              <a:gdLst>
                <a:gd name="T0" fmla="*/ 25 w 39"/>
                <a:gd name="T1" fmla="*/ 23 h 39"/>
                <a:gd name="T2" fmla="*/ 39 w 39"/>
                <a:gd name="T3" fmla="*/ 19 h 39"/>
                <a:gd name="T4" fmla="*/ 25 w 39"/>
                <a:gd name="T5" fmla="*/ 16 h 39"/>
                <a:gd name="T6" fmla="*/ 25 w 39"/>
                <a:gd name="T7" fmla="*/ 16 h 39"/>
                <a:gd name="T8" fmla="*/ 25 w 39"/>
                <a:gd name="T9" fmla="*/ 16 h 39"/>
                <a:gd name="T10" fmla="*/ 23 w 39"/>
                <a:gd name="T11" fmla="*/ 13 h 39"/>
                <a:gd name="T12" fmla="*/ 19 w 39"/>
                <a:gd name="T13" fmla="*/ 0 h 39"/>
                <a:gd name="T14" fmla="*/ 16 w 39"/>
                <a:gd name="T15" fmla="*/ 13 h 39"/>
                <a:gd name="T16" fmla="*/ 16 w 39"/>
                <a:gd name="T17" fmla="*/ 13 h 39"/>
                <a:gd name="T18" fmla="*/ 16 w 39"/>
                <a:gd name="T19" fmla="*/ 13 h 39"/>
                <a:gd name="T20" fmla="*/ 13 w 39"/>
                <a:gd name="T21" fmla="*/ 16 h 39"/>
                <a:gd name="T22" fmla="*/ 13 w 39"/>
                <a:gd name="T23" fmla="*/ 16 h 39"/>
                <a:gd name="T24" fmla="*/ 13 w 39"/>
                <a:gd name="T25" fmla="*/ 16 h 39"/>
                <a:gd name="T26" fmla="*/ 0 w 39"/>
                <a:gd name="T27" fmla="*/ 19 h 39"/>
                <a:gd name="T28" fmla="*/ 13 w 39"/>
                <a:gd name="T29" fmla="*/ 23 h 39"/>
                <a:gd name="T30" fmla="*/ 16 w 39"/>
                <a:gd name="T31" fmla="*/ 25 h 39"/>
                <a:gd name="T32" fmla="*/ 16 w 39"/>
                <a:gd name="T33" fmla="*/ 25 h 39"/>
                <a:gd name="T34" fmla="*/ 16 w 39"/>
                <a:gd name="T35" fmla="*/ 25 h 39"/>
                <a:gd name="T36" fmla="*/ 19 w 39"/>
                <a:gd name="T37" fmla="*/ 39 h 39"/>
                <a:gd name="T38" fmla="*/ 23 w 39"/>
                <a:gd name="T39" fmla="*/ 25 h 39"/>
                <a:gd name="T40" fmla="*/ 25 w 39"/>
                <a:gd name="T41"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39">
                  <a:moveTo>
                    <a:pt x="25" y="23"/>
                  </a:moveTo>
                  <a:cubicBezTo>
                    <a:pt x="39" y="19"/>
                    <a:pt x="39" y="19"/>
                    <a:pt x="39" y="19"/>
                  </a:cubicBezTo>
                  <a:cubicBezTo>
                    <a:pt x="25" y="16"/>
                    <a:pt x="25" y="16"/>
                    <a:pt x="25" y="16"/>
                  </a:cubicBezTo>
                  <a:cubicBezTo>
                    <a:pt x="25" y="16"/>
                    <a:pt x="25" y="16"/>
                    <a:pt x="25" y="16"/>
                  </a:cubicBezTo>
                  <a:cubicBezTo>
                    <a:pt x="25" y="16"/>
                    <a:pt x="25" y="16"/>
                    <a:pt x="25" y="16"/>
                  </a:cubicBezTo>
                  <a:cubicBezTo>
                    <a:pt x="24" y="15"/>
                    <a:pt x="23" y="14"/>
                    <a:pt x="23" y="13"/>
                  </a:cubicBezTo>
                  <a:cubicBezTo>
                    <a:pt x="19" y="0"/>
                    <a:pt x="19" y="0"/>
                    <a:pt x="19" y="0"/>
                  </a:cubicBezTo>
                  <a:cubicBezTo>
                    <a:pt x="16" y="13"/>
                    <a:pt x="16" y="13"/>
                    <a:pt x="16" y="13"/>
                  </a:cubicBezTo>
                  <a:cubicBezTo>
                    <a:pt x="16" y="13"/>
                    <a:pt x="16" y="13"/>
                    <a:pt x="16" y="13"/>
                  </a:cubicBezTo>
                  <a:cubicBezTo>
                    <a:pt x="16" y="13"/>
                    <a:pt x="16" y="13"/>
                    <a:pt x="16" y="13"/>
                  </a:cubicBezTo>
                  <a:cubicBezTo>
                    <a:pt x="15" y="14"/>
                    <a:pt x="14" y="15"/>
                    <a:pt x="13" y="16"/>
                  </a:cubicBezTo>
                  <a:cubicBezTo>
                    <a:pt x="13" y="16"/>
                    <a:pt x="13" y="16"/>
                    <a:pt x="13" y="16"/>
                  </a:cubicBezTo>
                  <a:cubicBezTo>
                    <a:pt x="13" y="16"/>
                    <a:pt x="13" y="16"/>
                    <a:pt x="13" y="16"/>
                  </a:cubicBezTo>
                  <a:cubicBezTo>
                    <a:pt x="0" y="19"/>
                    <a:pt x="0" y="19"/>
                    <a:pt x="0" y="19"/>
                  </a:cubicBezTo>
                  <a:cubicBezTo>
                    <a:pt x="13" y="23"/>
                    <a:pt x="13" y="23"/>
                    <a:pt x="13" y="23"/>
                  </a:cubicBezTo>
                  <a:cubicBezTo>
                    <a:pt x="14" y="23"/>
                    <a:pt x="15" y="24"/>
                    <a:pt x="16" y="25"/>
                  </a:cubicBezTo>
                  <a:cubicBezTo>
                    <a:pt x="16" y="25"/>
                    <a:pt x="16" y="25"/>
                    <a:pt x="16" y="25"/>
                  </a:cubicBezTo>
                  <a:cubicBezTo>
                    <a:pt x="16" y="25"/>
                    <a:pt x="16" y="25"/>
                    <a:pt x="16" y="25"/>
                  </a:cubicBezTo>
                  <a:cubicBezTo>
                    <a:pt x="19" y="39"/>
                    <a:pt x="19" y="39"/>
                    <a:pt x="19" y="39"/>
                  </a:cubicBezTo>
                  <a:cubicBezTo>
                    <a:pt x="23" y="25"/>
                    <a:pt x="23" y="25"/>
                    <a:pt x="23" y="25"/>
                  </a:cubicBezTo>
                  <a:cubicBezTo>
                    <a:pt x="23" y="24"/>
                    <a:pt x="24" y="23"/>
                    <a:pt x="25" y="23"/>
                  </a:cubicBezTo>
                  <a:close/>
                </a:path>
              </a:pathLst>
            </a:custGeom>
            <a:solidFill>
              <a:srgbClr val="FF4F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28" name="Freeform 156"/>
            <p:cNvSpPr/>
            <p:nvPr/>
          </p:nvSpPr>
          <p:spPr bwMode="auto">
            <a:xfrm>
              <a:off x="7127792" y="953538"/>
              <a:ext cx="189079" cy="191599"/>
            </a:xfrm>
            <a:custGeom>
              <a:avLst/>
              <a:gdLst>
                <a:gd name="T0" fmla="*/ 26 w 40"/>
                <a:gd name="T1" fmla="*/ 24 h 40"/>
                <a:gd name="T2" fmla="*/ 40 w 40"/>
                <a:gd name="T3" fmla="*/ 20 h 40"/>
                <a:gd name="T4" fmla="*/ 26 w 40"/>
                <a:gd name="T5" fmla="*/ 17 h 40"/>
                <a:gd name="T6" fmla="*/ 26 w 40"/>
                <a:gd name="T7" fmla="*/ 17 h 40"/>
                <a:gd name="T8" fmla="*/ 26 w 40"/>
                <a:gd name="T9" fmla="*/ 17 h 40"/>
                <a:gd name="T10" fmla="*/ 24 w 40"/>
                <a:gd name="T11" fmla="*/ 14 h 40"/>
                <a:gd name="T12" fmla="*/ 20 w 40"/>
                <a:gd name="T13" fmla="*/ 0 h 40"/>
                <a:gd name="T14" fmla="*/ 17 w 40"/>
                <a:gd name="T15" fmla="*/ 14 h 40"/>
                <a:gd name="T16" fmla="*/ 17 w 40"/>
                <a:gd name="T17" fmla="*/ 14 h 40"/>
                <a:gd name="T18" fmla="*/ 17 w 40"/>
                <a:gd name="T19" fmla="*/ 14 h 40"/>
                <a:gd name="T20" fmla="*/ 14 w 40"/>
                <a:gd name="T21" fmla="*/ 17 h 40"/>
                <a:gd name="T22" fmla="*/ 14 w 40"/>
                <a:gd name="T23" fmla="*/ 17 h 40"/>
                <a:gd name="T24" fmla="*/ 14 w 40"/>
                <a:gd name="T25" fmla="*/ 17 h 40"/>
                <a:gd name="T26" fmla="*/ 0 w 40"/>
                <a:gd name="T27" fmla="*/ 20 h 40"/>
                <a:gd name="T28" fmla="*/ 14 w 40"/>
                <a:gd name="T29" fmla="*/ 24 h 40"/>
                <a:gd name="T30" fmla="*/ 17 w 40"/>
                <a:gd name="T31" fmla="*/ 26 h 40"/>
                <a:gd name="T32" fmla="*/ 17 w 40"/>
                <a:gd name="T33" fmla="*/ 26 h 40"/>
                <a:gd name="T34" fmla="*/ 17 w 40"/>
                <a:gd name="T35" fmla="*/ 26 h 40"/>
                <a:gd name="T36" fmla="*/ 20 w 40"/>
                <a:gd name="T37" fmla="*/ 40 h 40"/>
                <a:gd name="T38" fmla="*/ 24 w 40"/>
                <a:gd name="T39" fmla="*/ 26 h 40"/>
                <a:gd name="T40" fmla="*/ 26 w 40"/>
                <a:gd name="T41"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6" y="24"/>
                  </a:moveTo>
                  <a:cubicBezTo>
                    <a:pt x="40" y="20"/>
                    <a:pt x="40" y="20"/>
                    <a:pt x="40" y="20"/>
                  </a:cubicBezTo>
                  <a:cubicBezTo>
                    <a:pt x="26" y="17"/>
                    <a:pt x="26" y="17"/>
                    <a:pt x="26" y="17"/>
                  </a:cubicBezTo>
                  <a:cubicBezTo>
                    <a:pt x="26" y="17"/>
                    <a:pt x="26" y="17"/>
                    <a:pt x="26" y="17"/>
                  </a:cubicBezTo>
                  <a:cubicBezTo>
                    <a:pt x="26" y="17"/>
                    <a:pt x="26" y="17"/>
                    <a:pt x="26" y="17"/>
                  </a:cubicBezTo>
                  <a:cubicBezTo>
                    <a:pt x="25" y="16"/>
                    <a:pt x="24" y="15"/>
                    <a:pt x="24" y="14"/>
                  </a:cubicBezTo>
                  <a:cubicBezTo>
                    <a:pt x="20" y="0"/>
                    <a:pt x="20" y="0"/>
                    <a:pt x="20" y="0"/>
                  </a:cubicBezTo>
                  <a:cubicBezTo>
                    <a:pt x="17" y="14"/>
                    <a:pt x="17" y="14"/>
                    <a:pt x="17" y="14"/>
                  </a:cubicBezTo>
                  <a:cubicBezTo>
                    <a:pt x="17" y="14"/>
                    <a:pt x="17" y="14"/>
                    <a:pt x="17" y="14"/>
                  </a:cubicBezTo>
                  <a:cubicBezTo>
                    <a:pt x="17" y="14"/>
                    <a:pt x="17" y="14"/>
                    <a:pt x="17" y="14"/>
                  </a:cubicBezTo>
                  <a:cubicBezTo>
                    <a:pt x="16" y="15"/>
                    <a:pt x="15" y="16"/>
                    <a:pt x="14" y="17"/>
                  </a:cubicBezTo>
                  <a:cubicBezTo>
                    <a:pt x="14" y="17"/>
                    <a:pt x="14" y="17"/>
                    <a:pt x="14" y="17"/>
                  </a:cubicBezTo>
                  <a:cubicBezTo>
                    <a:pt x="14" y="17"/>
                    <a:pt x="14" y="17"/>
                    <a:pt x="14" y="17"/>
                  </a:cubicBezTo>
                  <a:cubicBezTo>
                    <a:pt x="0" y="20"/>
                    <a:pt x="0" y="20"/>
                    <a:pt x="0" y="20"/>
                  </a:cubicBezTo>
                  <a:cubicBezTo>
                    <a:pt x="14" y="24"/>
                    <a:pt x="14" y="24"/>
                    <a:pt x="14" y="24"/>
                  </a:cubicBezTo>
                  <a:cubicBezTo>
                    <a:pt x="15" y="24"/>
                    <a:pt x="16" y="25"/>
                    <a:pt x="17" y="26"/>
                  </a:cubicBezTo>
                  <a:cubicBezTo>
                    <a:pt x="17" y="26"/>
                    <a:pt x="17" y="26"/>
                    <a:pt x="17" y="26"/>
                  </a:cubicBezTo>
                  <a:cubicBezTo>
                    <a:pt x="17" y="26"/>
                    <a:pt x="17" y="26"/>
                    <a:pt x="17" y="26"/>
                  </a:cubicBezTo>
                  <a:cubicBezTo>
                    <a:pt x="20" y="40"/>
                    <a:pt x="20" y="40"/>
                    <a:pt x="20" y="40"/>
                  </a:cubicBezTo>
                  <a:cubicBezTo>
                    <a:pt x="24" y="26"/>
                    <a:pt x="24" y="26"/>
                    <a:pt x="24" y="26"/>
                  </a:cubicBezTo>
                  <a:cubicBezTo>
                    <a:pt x="24" y="25"/>
                    <a:pt x="25" y="24"/>
                    <a:pt x="26" y="24"/>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29" name="Freeform 157"/>
            <p:cNvSpPr/>
            <p:nvPr/>
          </p:nvSpPr>
          <p:spPr bwMode="auto">
            <a:xfrm>
              <a:off x="5824844" y="878619"/>
              <a:ext cx="189079" cy="191599"/>
            </a:xfrm>
            <a:custGeom>
              <a:avLst/>
              <a:gdLst>
                <a:gd name="T0" fmla="*/ 26 w 40"/>
                <a:gd name="T1" fmla="*/ 24 h 40"/>
                <a:gd name="T2" fmla="*/ 40 w 40"/>
                <a:gd name="T3" fmla="*/ 20 h 40"/>
                <a:gd name="T4" fmla="*/ 26 w 40"/>
                <a:gd name="T5" fmla="*/ 17 h 40"/>
                <a:gd name="T6" fmla="*/ 26 w 40"/>
                <a:gd name="T7" fmla="*/ 17 h 40"/>
                <a:gd name="T8" fmla="*/ 26 w 40"/>
                <a:gd name="T9" fmla="*/ 17 h 40"/>
                <a:gd name="T10" fmla="*/ 24 w 40"/>
                <a:gd name="T11" fmla="*/ 14 h 40"/>
                <a:gd name="T12" fmla="*/ 20 w 40"/>
                <a:gd name="T13" fmla="*/ 0 h 40"/>
                <a:gd name="T14" fmla="*/ 17 w 40"/>
                <a:gd name="T15" fmla="*/ 14 h 40"/>
                <a:gd name="T16" fmla="*/ 17 w 40"/>
                <a:gd name="T17" fmla="*/ 14 h 40"/>
                <a:gd name="T18" fmla="*/ 17 w 40"/>
                <a:gd name="T19" fmla="*/ 14 h 40"/>
                <a:gd name="T20" fmla="*/ 14 w 40"/>
                <a:gd name="T21" fmla="*/ 17 h 40"/>
                <a:gd name="T22" fmla="*/ 14 w 40"/>
                <a:gd name="T23" fmla="*/ 17 h 40"/>
                <a:gd name="T24" fmla="*/ 14 w 40"/>
                <a:gd name="T25" fmla="*/ 17 h 40"/>
                <a:gd name="T26" fmla="*/ 0 w 40"/>
                <a:gd name="T27" fmla="*/ 20 h 40"/>
                <a:gd name="T28" fmla="*/ 14 w 40"/>
                <a:gd name="T29" fmla="*/ 24 h 40"/>
                <a:gd name="T30" fmla="*/ 17 w 40"/>
                <a:gd name="T31" fmla="*/ 26 h 40"/>
                <a:gd name="T32" fmla="*/ 17 w 40"/>
                <a:gd name="T33" fmla="*/ 26 h 40"/>
                <a:gd name="T34" fmla="*/ 17 w 40"/>
                <a:gd name="T35" fmla="*/ 26 h 40"/>
                <a:gd name="T36" fmla="*/ 20 w 40"/>
                <a:gd name="T37" fmla="*/ 40 h 40"/>
                <a:gd name="T38" fmla="*/ 24 w 40"/>
                <a:gd name="T39" fmla="*/ 26 h 40"/>
                <a:gd name="T40" fmla="*/ 26 w 40"/>
                <a:gd name="T41"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6" y="24"/>
                  </a:moveTo>
                  <a:cubicBezTo>
                    <a:pt x="40" y="20"/>
                    <a:pt x="40" y="20"/>
                    <a:pt x="40" y="20"/>
                  </a:cubicBezTo>
                  <a:cubicBezTo>
                    <a:pt x="26" y="17"/>
                    <a:pt x="26" y="17"/>
                    <a:pt x="26" y="17"/>
                  </a:cubicBezTo>
                  <a:cubicBezTo>
                    <a:pt x="26" y="17"/>
                    <a:pt x="26" y="17"/>
                    <a:pt x="26" y="17"/>
                  </a:cubicBezTo>
                  <a:cubicBezTo>
                    <a:pt x="26" y="17"/>
                    <a:pt x="26" y="17"/>
                    <a:pt x="26" y="17"/>
                  </a:cubicBezTo>
                  <a:cubicBezTo>
                    <a:pt x="25" y="16"/>
                    <a:pt x="24" y="15"/>
                    <a:pt x="24" y="14"/>
                  </a:cubicBezTo>
                  <a:cubicBezTo>
                    <a:pt x="20" y="0"/>
                    <a:pt x="20" y="0"/>
                    <a:pt x="20" y="0"/>
                  </a:cubicBezTo>
                  <a:cubicBezTo>
                    <a:pt x="17" y="14"/>
                    <a:pt x="17" y="14"/>
                    <a:pt x="17" y="14"/>
                  </a:cubicBezTo>
                  <a:cubicBezTo>
                    <a:pt x="17" y="14"/>
                    <a:pt x="17" y="14"/>
                    <a:pt x="17" y="14"/>
                  </a:cubicBezTo>
                  <a:cubicBezTo>
                    <a:pt x="17" y="14"/>
                    <a:pt x="17" y="14"/>
                    <a:pt x="17" y="14"/>
                  </a:cubicBezTo>
                  <a:cubicBezTo>
                    <a:pt x="16" y="15"/>
                    <a:pt x="15" y="16"/>
                    <a:pt x="14" y="17"/>
                  </a:cubicBezTo>
                  <a:cubicBezTo>
                    <a:pt x="14" y="17"/>
                    <a:pt x="14" y="17"/>
                    <a:pt x="14" y="17"/>
                  </a:cubicBezTo>
                  <a:cubicBezTo>
                    <a:pt x="14" y="17"/>
                    <a:pt x="14" y="17"/>
                    <a:pt x="14" y="17"/>
                  </a:cubicBezTo>
                  <a:cubicBezTo>
                    <a:pt x="0" y="20"/>
                    <a:pt x="0" y="20"/>
                    <a:pt x="0" y="20"/>
                  </a:cubicBezTo>
                  <a:cubicBezTo>
                    <a:pt x="14" y="24"/>
                    <a:pt x="14" y="24"/>
                    <a:pt x="14" y="24"/>
                  </a:cubicBezTo>
                  <a:cubicBezTo>
                    <a:pt x="15" y="24"/>
                    <a:pt x="16" y="25"/>
                    <a:pt x="17" y="26"/>
                  </a:cubicBezTo>
                  <a:cubicBezTo>
                    <a:pt x="17" y="26"/>
                    <a:pt x="17" y="26"/>
                    <a:pt x="17" y="26"/>
                  </a:cubicBezTo>
                  <a:cubicBezTo>
                    <a:pt x="17" y="26"/>
                    <a:pt x="17" y="26"/>
                    <a:pt x="17" y="26"/>
                  </a:cubicBezTo>
                  <a:cubicBezTo>
                    <a:pt x="20" y="40"/>
                    <a:pt x="20" y="40"/>
                    <a:pt x="20" y="40"/>
                  </a:cubicBezTo>
                  <a:cubicBezTo>
                    <a:pt x="24" y="26"/>
                    <a:pt x="24" y="26"/>
                    <a:pt x="24" y="26"/>
                  </a:cubicBezTo>
                  <a:cubicBezTo>
                    <a:pt x="24" y="25"/>
                    <a:pt x="25" y="24"/>
                    <a:pt x="26" y="24"/>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30" name="Freeform 158"/>
            <p:cNvSpPr/>
            <p:nvPr/>
          </p:nvSpPr>
          <p:spPr bwMode="auto">
            <a:xfrm>
              <a:off x="7511173" y="1631950"/>
              <a:ext cx="189079" cy="191599"/>
            </a:xfrm>
            <a:custGeom>
              <a:avLst/>
              <a:gdLst>
                <a:gd name="T0" fmla="*/ 26 w 40"/>
                <a:gd name="T1" fmla="*/ 23 h 40"/>
                <a:gd name="T2" fmla="*/ 40 w 40"/>
                <a:gd name="T3" fmla="*/ 20 h 40"/>
                <a:gd name="T4" fmla="*/ 26 w 40"/>
                <a:gd name="T5" fmla="*/ 16 h 40"/>
                <a:gd name="T6" fmla="*/ 26 w 40"/>
                <a:gd name="T7" fmla="*/ 16 h 40"/>
                <a:gd name="T8" fmla="*/ 26 w 40"/>
                <a:gd name="T9" fmla="*/ 16 h 40"/>
                <a:gd name="T10" fmla="*/ 24 w 40"/>
                <a:gd name="T11" fmla="*/ 14 h 40"/>
                <a:gd name="T12" fmla="*/ 20 w 40"/>
                <a:gd name="T13" fmla="*/ 0 h 40"/>
                <a:gd name="T14" fmla="*/ 17 w 40"/>
                <a:gd name="T15" fmla="*/ 14 h 40"/>
                <a:gd name="T16" fmla="*/ 17 w 40"/>
                <a:gd name="T17" fmla="*/ 14 h 40"/>
                <a:gd name="T18" fmla="*/ 17 w 40"/>
                <a:gd name="T19" fmla="*/ 14 h 40"/>
                <a:gd name="T20" fmla="*/ 14 w 40"/>
                <a:gd name="T21" fmla="*/ 16 h 40"/>
                <a:gd name="T22" fmla="*/ 14 w 40"/>
                <a:gd name="T23" fmla="*/ 16 h 40"/>
                <a:gd name="T24" fmla="*/ 14 w 40"/>
                <a:gd name="T25" fmla="*/ 16 h 40"/>
                <a:gd name="T26" fmla="*/ 0 w 40"/>
                <a:gd name="T27" fmla="*/ 20 h 40"/>
                <a:gd name="T28" fmla="*/ 14 w 40"/>
                <a:gd name="T29" fmla="*/ 23 h 40"/>
                <a:gd name="T30" fmla="*/ 17 w 40"/>
                <a:gd name="T31" fmla="*/ 26 h 40"/>
                <a:gd name="T32" fmla="*/ 17 w 40"/>
                <a:gd name="T33" fmla="*/ 26 h 40"/>
                <a:gd name="T34" fmla="*/ 17 w 40"/>
                <a:gd name="T35" fmla="*/ 26 h 40"/>
                <a:gd name="T36" fmla="*/ 20 w 40"/>
                <a:gd name="T37" fmla="*/ 40 h 40"/>
                <a:gd name="T38" fmla="*/ 24 w 40"/>
                <a:gd name="T39" fmla="*/ 26 h 40"/>
                <a:gd name="T40" fmla="*/ 26 w 40"/>
                <a:gd name="T41" fmla="*/ 2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6" y="23"/>
                  </a:moveTo>
                  <a:cubicBezTo>
                    <a:pt x="40" y="20"/>
                    <a:pt x="40" y="20"/>
                    <a:pt x="40" y="20"/>
                  </a:cubicBezTo>
                  <a:cubicBezTo>
                    <a:pt x="26" y="16"/>
                    <a:pt x="26" y="16"/>
                    <a:pt x="26" y="16"/>
                  </a:cubicBezTo>
                  <a:cubicBezTo>
                    <a:pt x="26" y="16"/>
                    <a:pt x="26" y="16"/>
                    <a:pt x="26" y="16"/>
                  </a:cubicBezTo>
                  <a:cubicBezTo>
                    <a:pt x="26" y="16"/>
                    <a:pt x="26" y="16"/>
                    <a:pt x="26" y="16"/>
                  </a:cubicBezTo>
                  <a:cubicBezTo>
                    <a:pt x="25" y="16"/>
                    <a:pt x="24" y="15"/>
                    <a:pt x="24" y="14"/>
                  </a:cubicBezTo>
                  <a:cubicBezTo>
                    <a:pt x="20" y="0"/>
                    <a:pt x="20" y="0"/>
                    <a:pt x="20" y="0"/>
                  </a:cubicBezTo>
                  <a:cubicBezTo>
                    <a:pt x="17" y="14"/>
                    <a:pt x="17" y="14"/>
                    <a:pt x="17" y="14"/>
                  </a:cubicBezTo>
                  <a:cubicBezTo>
                    <a:pt x="17" y="14"/>
                    <a:pt x="17" y="14"/>
                    <a:pt x="17" y="14"/>
                  </a:cubicBezTo>
                  <a:cubicBezTo>
                    <a:pt x="17" y="14"/>
                    <a:pt x="17" y="14"/>
                    <a:pt x="17" y="14"/>
                  </a:cubicBezTo>
                  <a:cubicBezTo>
                    <a:pt x="16" y="15"/>
                    <a:pt x="15" y="16"/>
                    <a:pt x="14" y="16"/>
                  </a:cubicBezTo>
                  <a:cubicBezTo>
                    <a:pt x="14" y="16"/>
                    <a:pt x="14" y="16"/>
                    <a:pt x="14" y="16"/>
                  </a:cubicBezTo>
                  <a:cubicBezTo>
                    <a:pt x="14" y="16"/>
                    <a:pt x="14" y="16"/>
                    <a:pt x="14" y="16"/>
                  </a:cubicBezTo>
                  <a:cubicBezTo>
                    <a:pt x="0" y="20"/>
                    <a:pt x="0" y="20"/>
                    <a:pt x="0" y="20"/>
                  </a:cubicBezTo>
                  <a:cubicBezTo>
                    <a:pt x="14" y="23"/>
                    <a:pt x="14" y="23"/>
                    <a:pt x="14" y="23"/>
                  </a:cubicBezTo>
                  <a:cubicBezTo>
                    <a:pt x="15" y="24"/>
                    <a:pt x="16" y="25"/>
                    <a:pt x="17" y="26"/>
                  </a:cubicBezTo>
                  <a:cubicBezTo>
                    <a:pt x="17" y="26"/>
                    <a:pt x="17" y="26"/>
                    <a:pt x="17" y="26"/>
                  </a:cubicBezTo>
                  <a:cubicBezTo>
                    <a:pt x="17" y="26"/>
                    <a:pt x="17" y="26"/>
                    <a:pt x="17" y="26"/>
                  </a:cubicBezTo>
                  <a:cubicBezTo>
                    <a:pt x="20" y="40"/>
                    <a:pt x="20" y="40"/>
                    <a:pt x="20" y="40"/>
                  </a:cubicBezTo>
                  <a:cubicBezTo>
                    <a:pt x="24" y="26"/>
                    <a:pt x="24" y="26"/>
                    <a:pt x="24" y="26"/>
                  </a:cubicBezTo>
                  <a:cubicBezTo>
                    <a:pt x="24" y="25"/>
                    <a:pt x="25" y="24"/>
                    <a:pt x="26" y="23"/>
                  </a:cubicBezTo>
                  <a:close/>
                </a:path>
              </a:pathLst>
            </a:custGeom>
            <a:solidFill>
              <a:srgbClr val="FF85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Box 4"/>
          <p:cNvSpPr txBox="1">
            <a:spLocks noChangeArrowheads="1"/>
          </p:cNvSpPr>
          <p:nvPr/>
        </p:nvSpPr>
        <p:spPr bwMode="auto">
          <a:xfrm>
            <a:off x="1168390" y="422903"/>
            <a:ext cx="160813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1.</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什么是图</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15" name="直接连接符 14"/>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a:off x="574674" y="219599"/>
            <a:ext cx="432861" cy="667911"/>
            <a:chOff x="974725" y="3709988"/>
            <a:chExt cx="1125538" cy="1736725"/>
          </a:xfrm>
        </p:grpSpPr>
        <p:sp>
          <p:nvSpPr>
            <p:cNvPr id="33"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4"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5"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6"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7"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8"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39"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40"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41"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pic>
        <p:nvPicPr>
          <p:cNvPr id="3" name="图片 2">
            <a:extLst>
              <a:ext uri="{FF2B5EF4-FFF2-40B4-BE49-F238E27FC236}">
                <a16:creationId xmlns:a16="http://schemas.microsoft.com/office/drawing/2014/main" id="{838A6D24-BA3F-E25B-DD2C-6C86227FF8C9}"/>
              </a:ext>
            </a:extLst>
          </p:cNvPr>
          <p:cNvPicPr>
            <a:picLocks noChangeAspect="1"/>
          </p:cNvPicPr>
          <p:nvPr/>
        </p:nvPicPr>
        <p:blipFill>
          <a:blip r:embed="rId2"/>
          <a:stretch>
            <a:fillRect/>
          </a:stretch>
        </p:blipFill>
        <p:spPr>
          <a:xfrm>
            <a:off x="1059019" y="2962227"/>
            <a:ext cx="2171812" cy="1847945"/>
          </a:xfrm>
          <a:prstGeom prst="rect">
            <a:avLst/>
          </a:prstGeom>
        </p:spPr>
      </p:pic>
      <p:pic>
        <p:nvPicPr>
          <p:cNvPr id="5" name="图片 4">
            <a:extLst>
              <a:ext uri="{FF2B5EF4-FFF2-40B4-BE49-F238E27FC236}">
                <a16:creationId xmlns:a16="http://schemas.microsoft.com/office/drawing/2014/main" id="{F800809F-6989-6F25-D41E-A2F26CE800F0}"/>
              </a:ext>
            </a:extLst>
          </p:cNvPr>
          <p:cNvPicPr>
            <a:picLocks noChangeAspect="1"/>
          </p:cNvPicPr>
          <p:nvPr/>
        </p:nvPicPr>
        <p:blipFill rotWithShape="1">
          <a:blip r:embed="rId3"/>
          <a:srcRect t="3739"/>
          <a:stretch/>
        </p:blipFill>
        <p:spPr>
          <a:xfrm>
            <a:off x="4742972" y="2325547"/>
            <a:ext cx="7265401" cy="3426106"/>
          </a:xfrm>
          <a:prstGeom prst="rect">
            <a:avLst/>
          </a:prstGeom>
        </p:spPr>
      </p:pic>
      <p:sp>
        <p:nvSpPr>
          <p:cNvPr id="6" name="AutoShape 4">
            <a:extLst>
              <a:ext uri="{FF2B5EF4-FFF2-40B4-BE49-F238E27FC236}">
                <a16:creationId xmlns:a16="http://schemas.microsoft.com/office/drawing/2014/main" id="{C7FE5BA5-268D-1803-6FA2-D1DDD699B1D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6">
            <a:extLst>
              <a:ext uri="{FF2B5EF4-FFF2-40B4-BE49-F238E27FC236}">
                <a16:creationId xmlns:a16="http://schemas.microsoft.com/office/drawing/2014/main" id="{1272F720-2AA4-B4E1-C3A8-00373EB32346}"/>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AutoShape 8" descr="Relationship graph automatically arranged with yFiles' Organic Layout">
            <a:extLst>
              <a:ext uri="{FF2B5EF4-FFF2-40B4-BE49-F238E27FC236}">
                <a16:creationId xmlns:a16="http://schemas.microsoft.com/office/drawing/2014/main" id="{38F7A278-0308-9326-9237-B6E863E949AB}"/>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 name="AutoShape 10" descr="Relationship graph automatically arranged with yFiles' Organic Layout">
            <a:extLst>
              <a:ext uri="{FF2B5EF4-FFF2-40B4-BE49-F238E27FC236}">
                <a16:creationId xmlns:a16="http://schemas.microsoft.com/office/drawing/2014/main" id="{7FE0DF10-C7CE-75FF-22DA-FF278C4BC490}"/>
              </a:ext>
            </a:extLst>
          </p:cNvPr>
          <p:cNvSpPr>
            <a:spLocks noChangeAspect="1" noChangeArrowheads="1"/>
          </p:cNvSpPr>
          <p:nvPr/>
        </p:nvSpPr>
        <p:spPr bwMode="auto">
          <a:xfrm>
            <a:off x="6400800" y="37338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4"/>
          <p:cNvSpPr txBox="1">
            <a:spLocks noChangeArrowheads="1"/>
          </p:cNvSpPr>
          <p:nvPr/>
        </p:nvSpPr>
        <p:spPr bwMode="auto">
          <a:xfrm>
            <a:off x="1168390" y="422903"/>
            <a:ext cx="160813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1.</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什么是图</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34" name="直接连接符 33"/>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574674" y="219599"/>
            <a:ext cx="432861" cy="667911"/>
            <a:chOff x="974725" y="3709988"/>
            <a:chExt cx="1125538" cy="1736725"/>
          </a:xfrm>
        </p:grpSpPr>
        <p:sp>
          <p:nvSpPr>
            <p:cNvPr id="52"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6"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9"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pic>
        <p:nvPicPr>
          <p:cNvPr id="2" name="Picture 2">
            <a:extLst>
              <a:ext uri="{FF2B5EF4-FFF2-40B4-BE49-F238E27FC236}">
                <a16:creationId xmlns:a16="http://schemas.microsoft.com/office/drawing/2014/main" id="{3F6FE72F-75C3-A380-33C8-68830DF037A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00498" y="1589663"/>
            <a:ext cx="4822624" cy="4571810"/>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EE1EBF72-2980-9987-A5A7-CA7E7EE99F84}"/>
              </a:ext>
            </a:extLst>
          </p:cNvPr>
          <p:cNvPicPr>
            <a:picLocks noChangeAspect="1"/>
          </p:cNvPicPr>
          <p:nvPr/>
        </p:nvPicPr>
        <p:blipFill rotWithShape="1">
          <a:blip r:embed="rId3"/>
          <a:srcRect l="375" b="243"/>
          <a:stretch/>
        </p:blipFill>
        <p:spPr>
          <a:xfrm>
            <a:off x="777978" y="1589663"/>
            <a:ext cx="4930574" cy="457181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4"/>
          <p:cNvSpPr txBox="1">
            <a:spLocks noChangeArrowheads="1"/>
          </p:cNvSpPr>
          <p:nvPr/>
        </p:nvSpPr>
        <p:spPr bwMode="auto">
          <a:xfrm>
            <a:off x="1168390" y="422903"/>
            <a:ext cx="160813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1.</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什么是图</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34" name="直接连接符 33"/>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574674" y="219599"/>
            <a:ext cx="432861" cy="667911"/>
            <a:chOff x="974725" y="3709988"/>
            <a:chExt cx="1125538" cy="1736725"/>
          </a:xfrm>
        </p:grpSpPr>
        <p:sp>
          <p:nvSpPr>
            <p:cNvPr id="52"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6"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9"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
        <p:nvSpPr>
          <p:cNvPr id="3" name="文本框 2">
            <a:extLst>
              <a:ext uri="{FF2B5EF4-FFF2-40B4-BE49-F238E27FC236}">
                <a16:creationId xmlns:a16="http://schemas.microsoft.com/office/drawing/2014/main" id="{8CAD8DD5-3228-B88E-7944-794C449CD791}"/>
              </a:ext>
            </a:extLst>
          </p:cNvPr>
          <p:cNvSpPr txBox="1"/>
          <p:nvPr/>
        </p:nvSpPr>
        <p:spPr>
          <a:xfrm>
            <a:off x="337325" y="1285880"/>
            <a:ext cx="7139919" cy="830997"/>
          </a:xfrm>
          <a:prstGeom prst="rect">
            <a:avLst/>
          </a:prstGeom>
          <a:noFill/>
        </p:spPr>
        <p:txBody>
          <a:bodyPr wrap="square">
            <a:spAutoFit/>
          </a:bodyPr>
          <a:lstStyle/>
          <a:p>
            <a:r>
              <a:rPr lang="zh-CN" altLang="en-US" sz="2400" b="1" i="0" dirty="0">
                <a:solidFill>
                  <a:srgbClr val="FF0000"/>
                </a:solidFill>
                <a:effectLst/>
                <a:latin typeface="楷体" panose="02010609060101010101" pitchFamily="49" charset="-122"/>
                <a:ea typeface="楷体" panose="02010609060101010101" pitchFamily="49" charset="-122"/>
              </a:rPr>
              <a:t>    图论中的图是指某类具体离散事物集合和该集合中的每对事物间以某种方式相联系的数学模型。</a:t>
            </a:r>
            <a:endParaRPr lang="zh-CN" altLang="en-US" sz="2400" dirty="0">
              <a:latin typeface="楷体" panose="02010609060101010101" pitchFamily="49" charset="-122"/>
              <a:ea typeface="楷体" panose="02010609060101010101" pitchFamily="49" charset="-122"/>
            </a:endParaRPr>
          </a:p>
        </p:txBody>
      </p:sp>
      <p:pic>
        <p:nvPicPr>
          <p:cNvPr id="5122" name="Picture 2">
            <a:extLst>
              <a:ext uri="{FF2B5EF4-FFF2-40B4-BE49-F238E27FC236}">
                <a16:creationId xmlns:a16="http://schemas.microsoft.com/office/drawing/2014/main" id="{69C60148-5F13-96B8-1CFA-2BBBAC9859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4336" y="2696902"/>
            <a:ext cx="8719110" cy="38628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9691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4"/>
          <p:cNvSpPr txBox="1">
            <a:spLocks noChangeArrowheads="1"/>
          </p:cNvSpPr>
          <p:nvPr/>
        </p:nvSpPr>
        <p:spPr bwMode="auto">
          <a:xfrm>
            <a:off x="1168390" y="422903"/>
            <a:ext cx="166103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2.</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图的分类</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34" name="直接连接符 33"/>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574674" y="219599"/>
            <a:ext cx="432861" cy="667911"/>
            <a:chOff x="974725" y="3709988"/>
            <a:chExt cx="1125538" cy="1736725"/>
          </a:xfrm>
        </p:grpSpPr>
        <p:sp>
          <p:nvSpPr>
            <p:cNvPr id="52"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6"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9"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sp>
        <p:nvSpPr>
          <p:cNvPr id="2" name="矩形 1">
            <a:extLst>
              <a:ext uri="{FF2B5EF4-FFF2-40B4-BE49-F238E27FC236}">
                <a16:creationId xmlns:a16="http://schemas.microsoft.com/office/drawing/2014/main" id="{F3C872EF-6F67-AED1-7111-6183A995AE3B}"/>
              </a:ext>
            </a:extLst>
          </p:cNvPr>
          <p:cNvSpPr/>
          <p:nvPr/>
        </p:nvSpPr>
        <p:spPr>
          <a:xfrm>
            <a:off x="486966" y="1126945"/>
            <a:ext cx="3298560" cy="523220"/>
          </a:xfrm>
          <a:prstGeom prst="rect">
            <a:avLst/>
          </a:prstGeom>
          <a:noFill/>
        </p:spPr>
        <p:txBody>
          <a:bodyPr wrap="square" lIns="91440" tIns="45720" rIns="91440" bIns="45720">
            <a:spAutoFit/>
          </a:bodyPr>
          <a:lstStyle/>
          <a:p>
            <a:pPr algn="ctr"/>
            <a:r>
              <a:rPr lang="zh-CN" altLang="en-US" sz="2800" b="1" dirty="0">
                <a:ln w="22225">
                  <a:solidFill>
                    <a:schemeClr val="accent2"/>
                  </a:solidFill>
                  <a:prstDash val="solid"/>
                </a:ln>
                <a:solidFill>
                  <a:schemeClr val="accent2">
                    <a:lumMod val="40000"/>
                    <a:lumOff val="60000"/>
                  </a:schemeClr>
                </a:solidFill>
              </a:rPr>
              <a:t>一些</a:t>
            </a:r>
            <a:r>
              <a:rPr lang="en-US" altLang="zh-CN" sz="2800" b="1" dirty="0">
                <a:ln w="22225">
                  <a:solidFill>
                    <a:schemeClr val="accent2"/>
                  </a:solidFill>
                  <a:prstDash val="solid"/>
                </a:ln>
                <a:solidFill>
                  <a:schemeClr val="accent2">
                    <a:lumMod val="40000"/>
                    <a:lumOff val="60000"/>
                  </a:schemeClr>
                </a:solidFill>
              </a:rPr>
              <a:t>GNN</a:t>
            </a:r>
            <a:r>
              <a:rPr lang="zh-CN" altLang="en-US" sz="2800" b="1" dirty="0">
                <a:ln w="22225">
                  <a:solidFill>
                    <a:schemeClr val="accent2"/>
                  </a:solidFill>
                  <a:prstDash val="solid"/>
                </a:ln>
                <a:solidFill>
                  <a:schemeClr val="accent2">
                    <a:lumMod val="40000"/>
                    <a:lumOff val="60000"/>
                  </a:schemeClr>
                </a:solidFill>
              </a:rPr>
              <a:t>常用的</a:t>
            </a:r>
            <a:endParaRPr lang="zh-CN" altLang="en-US" sz="2800" b="1" cap="none" spc="0" dirty="0">
              <a:ln w="22225">
                <a:solidFill>
                  <a:schemeClr val="accent2"/>
                </a:solidFill>
                <a:prstDash val="solid"/>
              </a:ln>
              <a:solidFill>
                <a:schemeClr val="accent2">
                  <a:lumMod val="40000"/>
                  <a:lumOff val="60000"/>
                </a:schemeClr>
              </a:solidFill>
              <a:effectLst/>
            </a:endParaRPr>
          </a:p>
        </p:txBody>
      </p:sp>
      <p:sp>
        <p:nvSpPr>
          <p:cNvPr id="3" name="矩形 2">
            <a:extLst>
              <a:ext uri="{FF2B5EF4-FFF2-40B4-BE49-F238E27FC236}">
                <a16:creationId xmlns:a16="http://schemas.microsoft.com/office/drawing/2014/main" id="{E3EC5C98-6BEA-1C67-1C06-D438275C6317}"/>
              </a:ext>
            </a:extLst>
          </p:cNvPr>
          <p:cNvSpPr/>
          <p:nvPr/>
        </p:nvSpPr>
        <p:spPr>
          <a:xfrm>
            <a:off x="377838" y="1889599"/>
            <a:ext cx="6820384" cy="2585323"/>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altLang="zh-CN" sz="5400" b="1" dirty="0">
                <a:ln/>
                <a:solidFill>
                  <a:schemeClr val="accent4"/>
                </a:solidFill>
              </a:rPr>
              <a:t>1.</a:t>
            </a:r>
            <a:r>
              <a:rPr lang="zh-CN" altLang="en-US" sz="5400" b="1" dirty="0">
                <a:ln/>
                <a:solidFill>
                  <a:schemeClr val="accent4"/>
                </a:solidFill>
              </a:rPr>
              <a:t>同质图；异质图</a:t>
            </a:r>
            <a:endParaRPr lang="en-US" altLang="zh-CN" sz="5400" b="1" dirty="0">
              <a:ln/>
              <a:solidFill>
                <a:schemeClr val="accent4"/>
              </a:solidFill>
            </a:endParaRPr>
          </a:p>
          <a:p>
            <a:pPr algn="ctr"/>
            <a:r>
              <a:rPr lang="en-US" altLang="zh-CN" sz="5400" b="1" cap="none" spc="0" dirty="0">
                <a:ln/>
                <a:solidFill>
                  <a:schemeClr val="accent4"/>
                </a:solidFill>
                <a:effectLst/>
              </a:rPr>
              <a:t>2.</a:t>
            </a:r>
            <a:r>
              <a:rPr lang="zh-CN" altLang="en-US" sz="5400" b="1" cap="none" spc="0" dirty="0">
                <a:ln/>
                <a:solidFill>
                  <a:schemeClr val="accent4"/>
                </a:solidFill>
                <a:effectLst/>
              </a:rPr>
              <a:t>无向图；有向图</a:t>
            </a:r>
            <a:endParaRPr lang="en-US" altLang="zh-CN" sz="5400" b="1" cap="none" spc="0" dirty="0">
              <a:ln/>
              <a:solidFill>
                <a:schemeClr val="accent4"/>
              </a:solidFill>
              <a:effectLst/>
            </a:endParaRPr>
          </a:p>
          <a:p>
            <a:pPr algn="ctr"/>
            <a:r>
              <a:rPr lang="en-US" altLang="zh-CN" sz="5400" b="1" dirty="0">
                <a:ln/>
                <a:solidFill>
                  <a:schemeClr val="accent4"/>
                </a:solidFill>
              </a:rPr>
              <a:t>3.</a:t>
            </a:r>
            <a:r>
              <a:rPr lang="zh-CN" altLang="en-US" sz="5400" b="1" dirty="0">
                <a:ln/>
                <a:solidFill>
                  <a:schemeClr val="accent4"/>
                </a:solidFill>
              </a:rPr>
              <a:t>赋权图；无权图</a:t>
            </a:r>
            <a:endParaRPr lang="zh-CN" altLang="en-US" sz="5400" b="1" cap="none" spc="0" dirty="0">
              <a:ln/>
              <a:solidFill>
                <a:schemeClr val="accent4"/>
              </a:solidFill>
              <a:effectLst/>
            </a:endParaRPr>
          </a:p>
        </p:txBody>
      </p:sp>
      <p:pic>
        <p:nvPicPr>
          <p:cNvPr id="4098" name="Picture 2">
            <a:extLst>
              <a:ext uri="{FF2B5EF4-FFF2-40B4-BE49-F238E27FC236}">
                <a16:creationId xmlns:a16="http://schemas.microsoft.com/office/drawing/2014/main" id="{FEABE19A-7FC8-5DBF-E179-743A10D2FA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3541" y="4696551"/>
            <a:ext cx="7058025" cy="1943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3751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4"/>
          <p:cNvSpPr txBox="1">
            <a:spLocks noChangeArrowheads="1"/>
          </p:cNvSpPr>
          <p:nvPr/>
        </p:nvSpPr>
        <p:spPr bwMode="auto">
          <a:xfrm>
            <a:off x="1168390" y="422903"/>
            <a:ext cx="166103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2.</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图的分类</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34" name="直接连接符 33"/>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574674" y="219599"/>
            <a:ext cx="432861" cy="667911"/>
            <a:chOff x="974725" y="3709988"/>
            <a:chExt cx="1125538" cy="1736725"/>
          </a:xfrm>
        </p:grpSpPr>
        <p:sp>
          <p:nvSpPr>
            <p:cNvPr id="52"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6"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9"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pic>
        <p:nvPicPr>
          <p:cNvPr id="3074" name="Picture 2" descr="在这里插入图片描述">
            <a:extLst>
              <a:ext uri="{FF2B5EF4-FFF2-40B4-BE49-F238E27FC236}">
                <a16:creationId xmlns:a16="http://schemas.microsoft.com/office/drawing/2014/main" id="{DC72CD6D-90B8-2542-1DF9-8E0F8DDF82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6275" y="4134970"/>
            <a:ext cx="6038850" cy="23622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在这里插入图片描述">
            <a:extLst>
              <a:ext uri="{FF2B5EF4-FFF2-40B4-BE49-F238E27FC236}">
                <a16:creationId xmlns:a16="http://schemas.microsoft.com/office/drawing/2014/main" id="{DB0AAA3D-7DEC-15DD-F5BC-37DE1B1B0F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2009" y="1338685"/>
            <a:ext cx="5010150" cy="2409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4938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4"/>
          <p:cNvSpPr txBox="1">
            <a:spLocks noChangeArrowheads="1"/>
          </p:cNvSpPr>
          <p:nvPr/>
        </p:nvSpPr>
        <p:spPr bwMode="auto">
          <a:xfrm>
            <a:off x="1168390" y="422903"/>
            <a:ext cx="166103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2.</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图的分类</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34" name="直接连接符 33"/>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574674" y="219599"/>
            <a:ext cx="432861" cy="667911"/>
            <a:chOff x="974725" y="3709988"/>
            <a:chExt cx="1125538" cy="1736725"/>
          </a:xfrm>
        </p:grpSpPr>
        <p:sp>
          <p:nvSpPr>
            <p:cNvPr id="52"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6"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9"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pic>
        <p:nvPicPr>
          <p:cNvPr id="3" name="图片 2">
            <a:extLst>
              <a:ext uri="{FF2B5EF4-FFF2-40B4-BE49-F238E27FC236}">
                <a16:creationId xmlns:a16="http://schemas.microsoft.com/office/drawing/2014/main" id="{6E352713-49EF-FDBD-4B41-DB555495B5A8}"/>
              </a:ext>
            </a:extLst>
          </p:cNvPr>
          <p:cNvPicPr>
            <a:picLocks noChangeAspect="1"/>
          </p:cNvPicPr>
          <p:nvPr/>
        </p:nvPicPr>
        <p:blipFill>
          <a:blip r:embed="rId2"/>
          <a:stretch>
            <a:fillRect/>
          </a:stretch>
        </p:blipFill>
        <p:spPr>
          <a:xfrm>
            <a:off x="574674" y="1485290"/>
            <a:ext cx="7085377" cy="1943710"/>
          </a:xfrm>
          <a:prstGeom prst="rect">
            <a:avLst/>
          </a:prstGeom>
        </p:spPr>
      </p:pic>
      <p:pic>
        <p:nvPicPr>
          <p:cNvPr id="5" name="图片 4">
            <a:extLst>
              <a:ext uri="{FF2B5EF4-FFF2-40B4-BE49-F238E27FC236}">
                <a16:creationId xmlns:a16="http://schemas.microsoft.com/office/drawing/2014/main" id="{DB4DF7DA-5583-0259-B282-B1515D30FC22}"/>
              </a:ext>
            </a:extLst>
          </p:cNvPr>
          <p:cNvPicPr>
            <a:picLocks noChangeAspect="1"/>
          </p:cNvPicPr>
          <p:nvPr/>
        </p:nvPicPr>
        <p:blipFill>
          <a:blip r:embed="rId3"/>
          <a:stretch>
            <a:fillRect/>
          </a:stretch>
        </p:blipFill>
        <p:spPr>
          <a:xfrm>
            <a:off x="2110416" y="4661612"/>
            <a:ext cx="9394501" cy="1226250"/>
          </a:xfrm>
          <a:prstGeom prst="rect">
            <a:avLst/>
          </a:prstGeom>
        </p:spPr>
      </p:pic>
    </p:spTree>
    <p:extLst>
      <p:ext uri="{BB962C8B-B14F-4D97-AF65-F5344CB8AC3E}">
        <p14:creationId xmlns:p14="http://schemas.microsoft.com/office/powerpoint/2010/main" val="14348977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4"/>
          <p:cNvSpPr txBox="1">
            <a:spLocks noChangeArrowheads="1"/>
          </p:cNvSpPr>
          <p:nvPr/>
        </p:nvSpPr>
        <p:spPr bwMode="auto">
          <a:xfrm>
            <a:off x="1168390" y="422903"/>
            <a:ext cx="166103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 typeface="Arial" panose="020B0604020202020204" pitchFamily="34" charset="0"/>
              <a:buNone/>
            </a:pPr>
            <a:r>
              <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rPr>
              <a:t>3.</a:t>
            </a:r>
            <a:r>
              <a:rPr lang="zh-CN" altLang="en-US" sz="2400" dirty="0">
                <a:solidFill>
                  <a:schemeClr val="tx1">
                    <a:lumMod val="75000"/>
                    <a:lumOff val="25000"/>
                  </a:schemeClr>
                </a:solidFill>
                <a:latin typeface="微软雅黑 Light" panose="020B0502040204020203" pitchFamily="34" charset="-122"/>
                <a:ea typeface="微软雅黑 Light" panose="020B0502040204020203" pitchFamily="34" charset="-122"/>
              </a:rPr>
              <a:t>图的属性</a:t>
            </a:r>
            <a:endParaRPr lang="en-US" altLang="zh-CN" sz="24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cxnSp>
        <p:nvCxnSpPr>
          <p:cNvPr id="34" name="直接连接符 33"/>
          <p:cNvCxnSpPr/>
          <p:nvPr/>
        </p:nvCxnSpPr>
        <p:spPr>
          <a:xfrm>
            <a:off x="377838" y="887510"/>
            <a:ext cx="11537937" cy="0"/>
          </a:xfrm>
          <a:prstGeom prst="line">
            <a:avLst/>
          </a:prstGeom>
          <a:ln w="25400" cap="rnd">
            <a:solidFill>
              <a:srgbClr val="5E126B"/>
            </a:solidFill>
            <a:round/>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574674" y="219599"/>
            <a:ext cx="432861" cy="667911"/>
            <a:chOff x="974725" y="3709988"/>
            <a:chExt cx="1125538" cy="1736725"/>
          </a:xfrm>
        </p:grpSpPr>
        <p:sp>
          <p:nvSpPr>
            <p:cNvPr id="52" name="Freeform 48"/>
            <p:cNvSpPr/>
            <p:nvPr/>
          </p:nvSpPr>
          <p:spPr bwMode="auto">
            <a:xfrm>
              <a:off x="993775" y="4270375"/>
              <a:ext cx="1092200" cy="1141413"/>
            </a:xfrm>
            <a:custGeom>
              <a:avLst/>
              <a:gdLst>
                <a:gd name="T0" fmla="*/ 354 w 366"/>
                <a:gd name="T1" fmla="*/ 336 h 382"/>
                <a:gd name="T2" fmla="*/ 256 w 366"/>
                <a:gd name="T3" fmla="*/ 168 h 382"/>
                <a:gd name="T4" fmla="*/ 256 w 366"/>
                <a:gd name="T5" fmla="*/ 47 h 382"/>
                <a:gd name="T6" fmla="*/ 281 w 366"/>
                <a:gd name="T7" fmla="*/ 47 h 382"/>
                <a:gd name="T8" fmla="*/ 302 w 366"/>
                <a:gd name="T9" fmla="*/ 26 h 382"/>
                <a:gd name="T10" fmla="*/ 302 w 366"/>
                <a:gd name="T11" fmla="*/ 21 h 382"/>
                <a:gd name="T12" fmla="*/ 281 w 366"/>
                <a:gd name="T13" fmla="*/ 0 h 382"/>
                <a:gd name="T14" fmla="*/ 85 w 366"/>
                <a:gd name="T15" fmla="*/ 0 h 382"/>
                <a:gd name="T16" fmla="*/ 64 w 366"/>
                <a:gd name="T17" fmla="*/ 21 h 382"/>
                <a:gd name="T18" fmla="*/ 64 w 366"/>
                <a:gd name="T19" fmla="*/ 26 h 382"/>
                <a:gd name="T20" fmla="*/ 85 w 366"/>
                <a:gd name="T21" fmla="*/ 47 h 382"/>
                <a:gd name="T22" fmla="*/ 109 w 366"/>
                <a:gd name="T23" fmla="*/ 47 h 382"/>
                <a:gd name="T24" fmla="*/ 109 w 366"/>
                <a:gd name="T25" fmla="*/ 168 h 382"/>
                <a:gd name="T26" fmla="*/ 11 w 366"/>
                <a:gd name="T27" fmla="*/ 336 h 382"/>
                <a:gd name="T28" fmla="*/ 38 w 366"/>
                <a:gd name="T29" fmla="*/ 382 h 382"/>
                <a:gd name="T30" fmla="*/ 327 w 366"/>
                <a:gd name="T31" fmla="*/ 382 h 382"/>
                <a:gd name="T32" fmla="*/ 354 w 366"/>
                <a:gd name="T33" fmla="*/ 33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6" h="382">
                  <a:moveTo>
                    <a:pt x="354" y="336"/>
                  </a:moveTo>
                  <a:cubicBezTo>
                    <a:pt x="256" y="168"/>
                    <a:pt x="256" y="168"/>
                    <a:pt x="256" y="168"/>
                  </a:cubicBezTo>
                  <a:cubicBezTo>
                    <a:pt x="256" y="47"/>
                    <a:pt x="256" y="47"/>
                    <a:pt x="256" y="47"/>
                  </a:cubicBezTo>
                  <a:cubicBezTo>
                    <a:pt x="281" y="47"/>
                    <a:pt x="281" y="47"/>
                    <a:pt x="281" y="47"/>
                  </a:cubicBezTo>
                  <a:cubicBezTo>
                    <a:pt x="292" y="47"/>
                    <a:pt x="302" y="38"/>
                    <a:pt x="302" y="26"/>
                  </a:cubicBezTo>
                  <a:cubicBezTo>
                    <a:pt x="302" y="21"/>
                    <a:pt x="302" y="21"/>
                    <a:pt x="302" y="21"/>
                  </a:cubicBezTo>
                  <a:cubicBezTo>
                    <a:pt x="302" y="9"/>
                    <a:pt x="292" y="0"/>
                    <a:pt x="281" y="0"/>
                  </a:cubicBezTo>
                  <a:cubicBezTo>
                    <a:pt x="85" y="0"/>
                    <a:pt x="85" y="0"/>
                    <a:pt x="85" y="0"/>
                  </a:cubicBezTo>
                  <a:cubicBezTo>
                    <a:pt x="73" y="0"/>
                    <a:pt x="64" y="9"/>
                    <a:pt x="64" y="21"/>
                  </a:cubicBezTo>
                  <a:cubicBezTo>
                    <a:pt x="64" y="26"/>
                    <a:pt x="64" y="26"/>
                    <a:pt x="64" y="26"/>
                  </a:cubicBezTo>
                  <a:cubicBezTo>
                    <a:pt x="64" y="38"/>
                    <a:pt x="73" y="47"/>
                    <a:pt x="85" y="47"/>
                  </a:cubicBezTo>
                  <a:cubicBezTo>
                    <a:pt x="109" y="47"/>
                    <a:pt x="109" y="47"/>
                    <a:pt x="109" y="47"/>
                  </a:cubicBezTo>
                  <a:cubicBezTo>
                    <a:pt x="109" y="168"/>
                    <a:pt x="109" y="168"/>
                    <a:pt x="109" y="168"/>
                  </a:cubicBezTo>
                  <a:cubicBezTo>
                    <a:pt x="11" y="336"/>
                    <a:pt x="11" y="336"/>
                    <a:pt x="11" y="336"/>
                  </a:cubicBezTo>
                  <a:cubicBezTo>
                    <a:pt x="0" y="357"/>
                    <a:pt x="14" y="382"/>
                    <a:pt x="38" y="382"/>
                  </a:cubicBezTo>
                  <a:cubicBezTo>
                    <a:pt x="327" y="382"/>
                    <a:pt x="327" y="382"/>
                    <a:pt x="327" y="382"/>
                  </a:cubicBezTo>
                  <a:cubicBezTo>
                    <a:pt x="351" y="382"/>
                    <a:pt x="366" y="357"/>
                    <a:pt x="354" y="336"/>
                  </a:cubicBezTo>
                  <a:close/>
                </a:path>
              </a:pathLst>
            </a:cu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3" name="Freeform 49"/>
            <p:cNvSpPr>
              <a:spLocks noEditPoints="1"/>
            </p:cNvSpPr>
            <p:nvPr/>
          </p:nvSpPr>
          <p:spPr bwMode="auto">
            <a:xfrm>
              <a:off x="974725" y="4238625"/>
              <a:ext cx="1125538" cy="1208088"/>
            </a:xfrm>
            <a:custGeom>
              <a:avLst/>
              <a:gdLst>
                <a:gd name="T0" fmla="*/ 370 w 377"/>
                <a:gd name="T1" fmla="*/ 342 h 405"/>
                <a:gd name="T2" fmla="*/ 274 w 377"/>
                <a:gd name="T3" fmla="*/ 176 h 405"/>
                <a:gd name="T4" fmla="*/ 274 w 377"/>
                <a:gd name="T5" fmla="*/ 70 h 405"/>
                <a:gd name="T6" fmla="*/ 287 w 377"/>
                <a:gd name="T7" fmla="*/ 70 h 405"/>
                <a:gd name="T8" fmla="*/ 319 w 377"/>
                <a:gd name="T9" fmla="*/ 37 h 405"/>
                <a:gd name="T10" fmla="*/ 319 w 377"/>
                <a:gd name="T11" fmla="*/ 32 h 405"/>
                <a:gd name="T12" fmla="*/ 287 w 377"/>
                <a:gd name="T13" fmla="*/ 0 h 405"/>
                <a:gd name="T14" fmla="*/ 91 w 377"/>
                <a:gd name="T15" fmla="*/ 0 h 405"/>
                <a:gd name="T16" fmla="*/ 58 w 377"/>
                <a:gd name="T17" fmla="*/ 32 h 405"/>
                <a:gd name="T18" fmla="*/ 58 w 377"/>
                <a:gd name="T19" fmla="*/ 37 h 405"/>
                <a:gd name="T20" fmla="*/ 91 w 377"/>
                <a:gd name="T21" fmla="*/ 70 h 405"/>
                <a:gd name="T22" fmla="*/ 104 w 377"/>
                <a:gd name="T23" fmla="*/ 70 h 405"/>
                <a:gd name="T24" fmla="*/ 104 w 377"/>
                <a:gd name="T25" fmla="*/ 176 h 405"/>
                <a:gd name="T26" fmla="*/ 8 w 377"/>
                <a:gd name="T27" fmla="*/ 342 h 405"/>
                <a:gd name="T28" fmla="*/ 8 w 377"/>
                <a:gd name="T29" fmla="*/ 384 h 405"/>
                <a:gd name="T30" fmla="*/ 44 w 377"/>
                <a:gd name="T31" fmla="*/ 405 h 405"/>
                <a:gd name="T32" fmla="*/ 333 w 377"/>
                <a:gd name="T33" fmla="*/ 405 h 405"/>
                <a:gd name="T34" fmla="*/ 370 w 377"/>
                <a:gd name="T35" fmla="*/ 384 h 405"/>
                <a:gd name="T36" fmla="*/ 370 w 377"/>
                <a:gd name="T37" fmla="*/ 342 h 405"/>
                <a:gd name="T38" fmla="*/ 333 w 377"/>
                <a:gd name="T39" fmla="*/ 393 h 405"/>
                <a:gd name="T40" fmla="*/ 44 w 377"/>
                <a:gd name="T41" fmla="*/ 393 h 405"/>
                <a:gd name="T42" fmla="*/ 17 w 377"/>
                <a:gd name="T43" fmla="*/ 347 h 405"/>
                <a:gd name="T44" fmla="*/ 115 w 377"/>
                <a:gd name="T45" fmla="*/ 179 h 405"/>
                <a:gd name="T46" fmla="*/ 115 w 377"/>
                <a:gd name="T47" fmla="*/ 58 h 405"/>
                <a:gd name="T48" fmla="*/ 91 w 377"/>
                <a:gd name="T49" fmla="*/ 58 h 405"/>
                <a:gd name="T50" fmla="*/ 70 w 377"/>
                <a:gd name="T51" fmla="*/ 37 h 405"/>
                <a:gd name="T52" fmla="*/ 70 w 377"/>
                <a:gd name="T53" fmla="*/ 32 h 405"/>
                <a:gd name="T54" fmla="*/ 91 w 377"/>
                <a:gd name="T55" fmla="*/ 11 h 405"/>
                <a:gd name="T56" fmla="*/ 287 w 377"/>
                <a:gd name="T57" fmla="*/ 11 h 405"/>
                <a:gd name="T58" fmla="*/ 308 w 377"/>
                <a:gd name="T59" fmla="*/ 32 h 405"/>
                <a:gd name="T60" fmla="*/ 308 w 377"/>
                <a:gd name="T61" fmla="*/ 37 h 405"/>
                <a:gd name="T62" fmla="*/ 287 w 377"/>
                <a:gd name="T63" fmla="*/ 58 h 405"/>
                <a:gd name="T64" fmla="*/ 262 w 377"/>
                <a:gd name="T65" fmla="*/ 58 h 405"/>
                <a:gd name="T66" fmla="*/ 262 w 377"/>
                <a:gd name="T67" fmla="*/ 179 h 405"/>
                <a:gd name="T68" fmla="*/ 360 w 377"/>
                <a:gd name="T69" fmla="*/ 347 h 405"/>
                <a:gd name="T70" fmla="*/ 333 w 377"/>
                <a:gd name="T71" fmla="*/ 393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7" h="405">
                  <a:moveTo>
                    <a:pt x="370" y="342"/>
                  </a:moveTo>
                  <a:cubicBezTo>
                    <a:pt x="274" y="176"/>
                    <a:pt x="274" y="176"/>
                    <a:pt x="274" y="176"/>
                  </a:cubicBezTo>
                  <a:cubicBezTo>
                    <a:pt x="274" y="70"/>
                    <a:pt x="274" y="70"/>
                    <a:pt x="274" y="70"/>
                  </a:cubicBezTo>
                  <a:cubicBezTo>
                    <a:pt x="287" y="70"/>
                    <a:pt x="287" y="70"/>
                    <a:pt x="287" y="70"/>
                  </a:cubicBezTo>
                  <a:cubicBezTo>
                    <a:pt x="304" y="70"/>
                    <a:pt x="319" y="55"/>
                    <a:pt x="319" y="37"/>
                  </a:cubicBezTo>
                  <a:cubicBezTo>
                    <a:pt x="319" y="32"/>
                    <a:pt x="319" y="32"/>
                    <a:pt x="319" y="32"/>
                  </a:cubicBezTo>
                  <a:cubicBezTo>
                    <a:pt x="319" y="14"/>
                    <a:pt x="304" y="0"/>
                    <a:pt x="287" y="0"/>
                  </a:cubicBezTo>
                  <a:cubicBezTo>
                    <a:pt x="91" y="0"/>
                    <a:pt x="91" y="0"/>
                    <a:pt x="91" y="0"/>
                  </a:cubicBezTo>
                  <a:cubicBezTo>
                    <a:pt x="73" y="0"/>
                    <a:pt x="58" y="14"/>
                    <a:pt x="58" y="32"/>
                  </a:cubicBezTo>
                  <a:cubicBezTo>
                    <a:pt x="58" y="37"/>
                    <a:pt x="58" y="37"/>
                    <a:pt x="58" y="37"/>
                  </a:cubicBezTo>
                  <a:cubicBezTo>
                    <a:pt x="58" y="55"/>
                    <a:pt x="73" y="70"/>
                    <a:pt x="91" y="70"/>
                  </a:cubicBezTo>
                  <a:cubicBezTo>
                    <a:pt x="104" y="70"/>
                    <a:pt x="104" y="70"/>
                    <a:pt x="104" y="70"/>
                  </a:cubicBezTo>
                  <a:cubicBezTo>
                    <a:pt x="104" y="176"/>
                    <a:pt x="104" y="176"/>
                    <a:pt x="104" y="176"/>
                  </a:cubicBezTo>
                  <a:cubicBezTo>
                    <a:pt x="8" y="342"/>
                    <a:pt x="8" y="342"/>
                    <a:pt x="8" y="342"/>
                  </a:cubicBezTo>
                  <a:cubicBezTo>
                    <a:pt x="0" y="355"/>
                    <a:pt x="0" y="370"/>
                    <a:pt x="8" y="384"/>
                  </a:cubicBezTo>
                  <a:cubicBezTo>
                    <a:pt x="15" y="397"/>
                    <a:pt x="29" y="405"/>
                    <a:pt x="44" y="405"/>
                  </a:cubicBezTo>
                  <a:cubicBezTo>
                    <a:pt x="333" y="405"/>
                    <a:pt x="333" y="405"/>
                    <a:pt x="333" y="405"/>
                  </a:cubicBezTo>
                  <a:cubicBezTo>
                    <a:pt x="349" y="405"/>
                    <a:pt x="362" y="397"/>
                    <a:pt x="370" y="384"/>
                  </a:cubicBezTo>
                  <a:cubicBezTo>
                    <a:pt x="377" y="370"/>
                    <a:pt x="377" y="355"/>
                    <a:pt x="370" y="342"/>
                  </a:cubicBezTo>
                  <a:close/>
                  <a:moveTo>
                    <a:pt x="333" y="393"/>
                  </a:moveTo>
                  <a:cubicBezTo>
                    <a:pt x="44" y="393"/>
                    <a:pt x="44" y="393"/>
                    <a:pt x="44" y="393"/>
                  </a:cubicBezTo>
                  <a:cubicBezTo>
                    <a:pt x="20" y="393"/>
                    <a:pt x="6" y="368"/>
                    <a:pt x="17" y="347"/>
                  </a:cubicBezTo>
                  <a:cubicBezTo>
                    <a:pt x="115" y="179"/>
                    <a:pt x="115" y="179"/>
                    <a:pt x="115" y="179"/>
                  </a:cubicBezTo>
                  <a:cubicBezTo>
                    <a:pt x="115" y="58"/>
                    <a:pt x="115" y="58"/>
                    <a:pt x="115" y="58"/>
                  </a:cubicBezTo>
                  <a:cubicBezTo>
                    <a:pt x="91" y="58"/>
                    <a:pt x="91" y="58"/>
                    <a:pt x="91" y="58"/>
                  </a:cubicBezTo>
                  <a:cubicBezTo>
                    <a:pt x="79" y="58"/>
                    <a:pt x="70" y="49"/>
                    <a:pt x="70" y="37"/>
                  </a:cubicBezTo>
                  <a:cubicBezTo>
                    <a:pt x="70" y="32"/>
                    <a:pt x="70" y="32"/>
                    <a:pt x="70" y="32"/>
                  </a:cubicBezTo>
                  <a:cubicBezTo>
                    <a:pt x="70" y="20"/>
                    <a:pt x="79" y="11"/>
                    <a:pt x="91" y="11"/>
                  </a:cubicBezTo>
                  <a:cubicBezTo>
                    <a:pt x="287" y="11"/>
                    <a:pt x="287" y="11"/>
                    <a:pt x="287" y="11"/>
                  </a:cubicBezTo>
                  <a:cubicBezTo>
                    <a:pt x="298" y="11"/>
                    <a:pt x="308" y="20"/>
                    <a:pt x="308" y="32"/>
                  </a:cubicBezTo>
                  <a:cubicBezTo>
                    <a:pt x="308" y="37"/>
                    <a:pt x="308" y="37"/>
                    <a:pt x="308" y="37"/>
                  </a:cubicBezTo>
                  <a:cubicBezTo>
                    <a:pt x="308" y="49"/>
                    <a:pt x="298" y="58"/>
                    <a:pt x="287" y="58"/>
                  </a:cubicBezTo>
                  <a:cubicBezTo>
                    <a:pt x="262" y="58"/>
                    <a:pt x="262" y="58"/>
                    <a:pt x="262" y="58"/>
                  </a:cubicBezTo>
                  <a:cubicBezTo>
                    <a:pt x="262" y="179"/>
                    <a:pt x="262" y="179"/>
                    <a:pt x="262" y="179"/>
                  </a:cubicBezTo>
                  <a:cubicBezTo>
                    <a:pt x="360" y="347"/>
                    <a:pt x="360" y="347"/>
                    <a:pt x="360" y="347"/>
                  </a:cubicBezTo>
                  <a:cubicBezTo>
                    <a:pt x="372" y="368"/>
                    <a:pt x="357" y="393"/>
                    <a:pt x="333" y="393"/>
                  </a:cubicBezTo>
                  <a:close/>
                </a:path>
              </a:pathLst>
            </a:custGeom>
            <a:solidFill>
              <a:srgbClr val="5E126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4" name="Freeform 50"/>
            <p:cNvSpPr/>
            <p:nvPr/>
          </p:nvSpPr>
          <p:spPr bwMode="auto">
            <a:xfrm>
              <a:off x="993775" y="4900613"/>
              <a:ext cx="1092200" cy="511175"/>
            </a:xfrm>
            <a:custGeom>
              <a:avLst/>
              <a:gdLst>
                <a:gd name="T0" fmla="*/ 282 w 366"/>
                <a:gd name="T1" fmla="*/ 0 h 171"/>
                <a:gd name="T2" fmla="*/ 145 w 366"/>
                <a:gd name="T3" fmla="*/ 45 h 171"/>
                <a:gd name="T4" fmla="*/ 54 w 366"/>
                <a:gd name="T5" fmla="*/ 51 h 171"/>
                <a:gd name="T6" fmla="*/ 11 w 366"/>
                <a:gd name="T7" fmla="*/ 125 h 171"/>
                <a:gd name="T8" fmla="*/ 38 w 366"/>
                <a:gd name="T9" fmla="*/ 171 h 171"/>
                <a:gd name="T10" fmla="*/ 327 w 366"/>
                <a:gd name="T11" fmla="*/ 171 h 171"/>
                <a:gd name="T12" fmla="*/ 354 w 366"/>
                <a:gd name="T13" fmla="*/ 125 h 171"/>
                <a:gd name="T14" fmla="*/ 282 w 366"/>
                <a:gd name="T15" fmla="*/ 0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6" h="171">
                  <a:moveTo>
                    <a:pt x="282" y="0"/>
                  </a:moveTo>
                  <a:cubicBezTo>
                    <a:pt x="229" y="16"/>
                    <a:pt x="183" y="39"/>
                    <a:pt x="145" y="45"/>
                  </a:cubicBezTo>
                  <a:cubicBezTo>
                    <a:pt x="114" y="50"/>
                    <a:pt x="85" y="53"/>
                    <a:pt x="54" y="51"/>
                  </a:cubicBezTo>
                  <a:cubicBezTo>
                    <a:pt x="11" y="125"/>
                    <a:pt x="11" y="125"/>
                    <a:pt x="11" y="125"/>
                  </a:cubicBezTo>
                  <a:cubicBezTo>
                    <a:pt x="0" y="146"/>
                    <a:pt x="14" y="171"/>
                    <a:pt x="38" y="171"/>
                  </a:cubicBezTo>
                  <a:cubicBezTo>
                    <a:pt x="327" y="171"/>
                    <a:pt x="327" y="171"/>
                    <a:pt x="327" y="171"/>
                  </a:cubicBezTo>
                  <a:cubicBezTo>
                    <a:pt x="351" y="171"/>
                    <a:pt x="366" y="146"/>
                    <a:pt x="354" y="125"/>
                  </a:cubicBezTo>
                  <a:lnTo>
                    <a:pt x="282"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5" name="Freeform 51"/>
            <p:cNvSpPr/>
            <p:nvPr/>
          </p:nvSpPr>
          <p:spPr bwMode="auto">
            <a:xfrm>
              <a:off x="1106488" y="5040313"/>
              <a:ext cx="285750" cy="371475"/>
            </a:xfrm>
            <a:custGeom>
              <a:avLst/>
              <a:gdLst>
                <a:gd name="T0" fmla="*/ 0 w 96"/>
                <a:gd name="T1" fmla="*/ 124 h 124"/>
                <a:gd name="T2" fmla="*/ 47 w 96"/>
                <a:gd name="T3" fmla="*/ 124 h 124"/>
                <a:gd name="T4" fmla="*/ 96 w 96"/>
                <a:gd name="T5" fmla="*/ 0 h 124"/>
                <a:gd name="T6" fmla="*/ 47 w 96"/>
                <a:gd name="T7" fmla="*/ 5 h 124"/>
                <a:gd name="T8" fmla="*/ 0 w 96"/>
                <a:gd name="T9" fmla="*/ 124 h 124"/>
              </a:gdLst>
              <a:ahLst/>
              <a:cxnLst>
                <a:cxn ang="0">
                  <a:pos x="T0" y="T1"/>
                </a:cxn>
                <a:cxn ang="0">
                  <a:pos x="T2" y="T3"/>
                </a:cxn>
                <a:cxn ang="0">
                  <a:pos x="T4" y="T5"/>
                </a:cxn>
                <a:cxn ang="0">
                  <a:pos x="T6" y="T7"/>
                </a:cxn>
                <a:cxn ang="0">
                  <a:pos x="T8" y="T9"/>
                </a:cxn>
              </a:cxnLst>
              <a:rect l="0" t="0" r="r" b="b"/>
              <a:pathLst>
                <a:path w="96" h="124">
                  <a:moveTo>
                    <a:pt x="0" y="124"/>
                  </a:moveTo>
                  <a:cubicBezTo>
                    <a:pt x="47" y="124"/>
                    <a:pt x="47" y="124"/>
                    <a:pt x="47" y="124"/>
                  </a:cubicBezTo>
                  <a:cubicBezTo>
                    <a:pt x="96" y="0"/>
                    <a:pt x="96" y="0"/>
                    <a:pt x="96" y="0"/>
                  </a:cubicBezTo>
                  <a:cubicBezTo>
                    <a:pt x="79" y="2"/>
                    <a:pt x="63" y="4"/>
                    <a:pt x="47" y="5"/>
                  </a:cubicBezTo>
                  <a:lnTo>
                    <a:pt x="0" y="124"/>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6" name="Oval 52"/>
            <p:cNvSpPr>
              <a:spLocks noChangeArrowheads="1"/>
            </p:cNvSpPr>
            <p:nvPr/>
          </p:nvSpPr>
          <p:spPr bwMode="auto">
            <a:xfrm>
              <a:off x="1503363" y="5262563"/>
              <a:ext cx="68263" cy="6508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7" name="Oval 53"/>
            <p:cNvSpPr>
              <a:spLocks noChangeArrowheads="1"/>
            </p:cNvSpPr>
            <p:nvPr/>
          </p:nvSpPr>
          <p:spPr bwMode="auto">
            <a:xfrm>
              <a:off x="1690688" y="5086350"/>
              <a:ext cx="125413" cy="122238"/>
            </a:xfrm>
            <a:prstGeom prst="ellipse">
              <a:avLst/>
            </a:prstGeom>
            <a:solidFill>
              <a:srgbClr val="F5F4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8" name="Oval 54"/>
            <p:cNvSpPr>
              <a:spLocks noChangeArrowheads="1"/>
            </p:cNvSpPr>
            <p:nvPr/>
          </p:nvSpPr>
          <p:spPr bwMode="auto">
            <a:xfrm>
              <a:off x="1408113" y="4046538"/>
              <a:ext cx="95250" cy="952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59" name="Oval 55"/>
            <p:cNvSpPr>
              <a:spLocks noChangeArrowheads="1"/>
            </p:cNvSpPr>
            <p:nvPr/>
          </p:nvSpPr>
          <p:spPr bwMode="auto">
            <a:xfrm>
              <a:off x="1590675" y="3933825"/>
              <a:ext cx="106363" cy="10795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sp>
          <p:nvSpPr>
            <p:cNvPr id="60" name="Oval 56"/>
            <p:cNvSpPr>
              <a:spLocks noChangeArrowheads="1"/>
            </p:cNvSpPr>
            <p:nvPr/>
          </p:nvSpPr>
          <p:spPr bwMode="auto">
            <a:xfrm>
              <a:off x="1476375" y="3709988"/>
              <a:ext cx="125413" cy="125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微软雅黑" panose="020B0503020204020204" pitchFamily="34" charset="-122"/>
                <a:ea typeface="微软雅黑" panose="020B0503020204020204" pitchFamily="34" charset="-122"/>
              </a:endParaRPr>
            </a:p>
          </p:txBody>
        </p:sp>
      </p:grpSp>
      <p:pic>
        <p:nvPicPr>
          <p:cNvPr id="2" name="图片 1">
            <a:extLst>
              <a:ext uri="{FF2B5EF4-FFF2-40B4-BE49-F238E27FC236}">
                <a16:creationId xmlns:a16="http://schemas.microsoft.com/office/drawing/2014/main" id="{DF55FDB7-E05B-FED1-C936-180CCB8F65CF}"/>
              </a:ext>
            </a:extLst>
          </p:cNvPr>
          <p:cNvPicPr>
            <a:picLocks noChangeAspect="1"/>
          </p:cNvPicPr>
          <p:nvPr/>
        </p:nvPicPr>
        <p:blipFill>
          <a:blip r:embed="rId2"/>
          <a:stretch>
            <a:fillRect/>
          </a:stretch>
        </p:blipFill>
        <p:spPr>
          <a:xfrm>
            <a:off x="377838" y="1116455"/>
            <a:ext cx="3398855" cy="2012989"/>
          </a:xfrm>
          <a:prstGeom prst="rect">
            <a:avLst/>
          </a:prstGeom>
        </p:spPr>
      </p:pic>
      <p:pic>
        <p:nvPicPr>
          <p:cNvPr id="3" name="图片 2">
            <a:extLst>
              <a:ext uri="{FF2B5EF4-FFF2-40B4-BE49-F238E27FC236}">
                <a16:creationId xmlns:a16="http://schemas.microsoft.com/office/drawing/2014/main" id="{A2ECCE2C-8A6C-673F-1E3C-D1849DADF507}"/>
              </a:ext>
            </a:extLst>
          </p:cNvPr>
          <p:cNvPicPr>
            <a:picLocks noChangeAspect="1"/>
          </p:cNvPicPr>
          <p:nvPr/>
        </p:nvPicPr>
        <p:blipFill>
          <a:blip r:embed="rId3"/>
          <a:stretch>
            <a:fillRect/>
          </a:stretch>
        </p:blipFill>
        <p:spPr>
          <a:xfrm>
            <a:off x="3816074" y="3185321"/>
            <a:ext cx="7683607" cy="3192330"/>
          </a:xfrm>
          <a:prstGeom prst="rect">
            <a:avLst/>
          </a:prstGeom>
        </p:spPr>
      </p:pic>
    </p:spTree>
    <p:extLst>
      <p:ext uri="{BB962C8B-B14F-4D97-AF65-F5344CB8AC3E}">
        <p14:creationId xmlns:p14="http://schemas.microsoft.com/office/powerpoint/2010/main" val="2096677083"/>
      </p:ext>
    </p:extLst>
  </p:cSld>
  <p:clrMapOvr>
    <a:masterClrMapping/>
  </p:clrMapOvr>
</p:sld>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000000"/>
      </a:dk2>
      <a:lt2>
        <a:srgbClr val="FFFFFF"/>
      </a:lt2>
      <a:accent1>
        <a:srgbClr val="C140D8"/>
      </a:accent1>
      <a:accent2>
        <a:srgbClr val="5FC3F8"/>
      </a:accent2>
      <a:accent3>
        <a:srgbClr val="B1D741"/>
      </a:accent3>
      <a:accent4>
        <a:srgbClr val="FF847B"/>
      </a:accent4>
      <a:accent5>
        <a:srgbClr val="FEB82C"/>
      </a:accent5>
      <a:accent6>
        <a:srgbClr val="6A5DB0"/>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1396</TotalTime>
  <Words>163</Words>
  <Application>Microsoft Office PowerPoint</Application>
  <PresentationFormat>宽屏</PresentationFormat>
  <Paragraphs>39</Paragraphs>
  <Slides>15</Slides>
  <Notes>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15</vt:i4>
      </vt:variant>
    </vt:vector>
  </HeadingPairs>
  <TitlesOfParts>
    <vt:vector size="24" baseType="lpstr">
      <vt:lpstr>等线</vt:lpstr>
      <vt:lpstr>等线 Light</vt:lpstr>
      <vt:lpstr>楷体</vt:lpstr>
      <vt:lpstr>微软雅黑</vt:lpstr>
      <vt:lpstr>微软雅黑 Light</vt:lpstr>
      <vt:lpstr>Arial</vt:lpstr>
      <vt:lpstr>Calibri</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Damon</dc:creator>
  <cp:lastModifiedBy>小龙 韩</cp:lastModifiedBy>
  <cp:revision>31</cp:revision>
  <dcterms:created xsi:type="dcterms:W3CDTF">2017-03-31T12:11:00Z</dcterms:created>
  <dcterms:modified xsi:type="dcterms:W3CDTF">2024-01-06T06:39:45Z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